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6" r:id="rId1"/>
  </p:sldMasterIdLst>
  <p:notesMasterIdLst>
    <p:notesMasterId r:id="rId16"/>
  </p:notesMasterIdLst>
  <p:sldIdLst>
    <p:sldId id="256" r:id="rId2"/>
    <p:sldId id="257" r:id="rId3"/>
    <p:sldId id="272" r:id="rId4"/>
    <p:sldId id="283" r:id="rId5"/>
    <p:sldId id="284" r:id="rId6"/>
    <p:sldId id="287" r:id="rId7"/>
    <p:sldId id="273" r:id="rId8"/>
    <p:sldId id="274" r:id="rId9"/>
    <p:sldId id="275" r:id="rId10"/>
    <p:sldId id="288" r:id="rId11"/>
    <p:sldId id="285" r:id="rId12"/>
    <p:sldId id="280" r:id="rId13"/>
    <p:sldId id="286" r:id="rId14"/>
    <p:sldId id="269" r:id="rId15"/>
  </p:sldIdLst>
  <p:sldSz cx="10083800" cy="7562850"/>
  <p:notesSz cx="100838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87"/>
  </p:normalViewPr>
  <p:slideViewPr>
    <p:cSldViewPr>
      <p:cViewPr varScale="1">
        <p:scale>
          <a:sx n="109" d="100"/>
          <a:sy n="109" d="100"/>
        </p:scale>
        <p:origin x="1400" y="1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70388" cy="3794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711825" y="0"/>
            <a:ext cx="4370388" cy="379413"/>
          </a:xfrm>
          <a:prstGeom prst="rect">
            <a:avLst/>
          </a:prstGeom>
        </p:spPr>
        <p:txBody>
          <a:bodyPr vert="horz" lIns="91440" tIns="45720" rIns="91440" bIns="45720" rtlCol="0"/>
          <a:lstStyle>
            <a:lvl1pPr algn="r">
              <a:defRPr sz="1200"/>
            </a:lvl1pPr>
          </a:lstStyle>
          <a:p>
            <a:fld id="{86CD7CFF-AAAE-9648-BEF8-8FE8AB3DFCEE}" type="datetimeFigureOut">
              <a:rPr lang="en-US" smtClean="0"/>
              <a:t>11/6/23</a:t>
            </a:fld>
            <a:endParaRPr lang="en-US"/>
          </a:p>
        </p:txBody>
      </p:sp>
      <p:sp>
        <p:nvSpPr>
          <p:cNvPr id="4" name="Slide Image Placeholder 3"/>
          <p:cNvSpPr>
            <a:spLocks noGrp="1" noRot="1" noChangeAspect="1"/>
          </p:cNvSpPr>
          <p:nvPr>
            <p:ph type="sldImg" idx="2"/>
          </p:nvPr>
        </p:nvSpPr>
        <p:spPr>
          <a:xfrm>
            <a:off x="3341688" y="946150"/>
            <a:ext cx="3400425" cy="255111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08063" y="3640138"/>
            <a:ext cx="8067675" cy="29781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7183438"/>
            <a:ext cx="4370388" cy="3794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711825" y="7183438"/>
            <a:ext cx="4370388" cy="379412"/>
          </a:xfrm>
          <a:prstGeom prst="rect">
            <a:avLst/>
          </a:prstGeom>
        </p:spPr>
        <p:txBody>
          <a:bodyPr vert="horz" lIns="91440" tIns="45720" rIns="91440" bIns="45720" rtlCol="0" anchor="b"/>
          <a:lstStyle>
            <a:lvl1pPr algn="r">
              <a:defRPr sz="1200"/>
            </a:lvl1pPr>
          </a:lstStyle>
          <a:p>
            <a:fld id="{1C7DCC2C-3591-F349-B2E4-9C8565FAD11B}" type="slidenum">
              <a:rPr lang="en-US" smtClean="0"/>
              <a:t>‹#›</a:t>
            </a:fld>
            <a:endParaRPr lang="en-US"/>
          </a:p>
        </p:txBody>
      </p:sp>
    </p:spTree>
    <p:extLst>
      <p:ext uri="{BB962C8B-B14F-4D97-AF65-F5344CB8AC3E}">
        <p14:creationId xmlns:p14="http://schemas.microsoft.com/office/powerpoint/2010/main" val="3872394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C031-84CF-96F7-95E0-F3A33ACE503D}"/>
              </a:ext>
            </a:extLst>
          </p:cNvPr>
          <p:cNvSpPr>
            <a:spLocks noGrp="1"/>
          </p:cNvSpPr>
          <p:nvPr>
            <p:ph type="ctrTitle"/>
          </p:nvPr>
        </p:nvSpPr>
        <p:spPr>
          <a:xfrm>
            <a:off x="1260475" y="1237717"/>
            <a:ext cx="7562850" cy="2632992"/>
          </a:xfrm>
        </p:spPr>
        <p:txBody>
          <a:bodyPr anchor="b"/>
          <a:lstStyle>
            <a:lvl1pPr algn="ctr">
              <a:defRPr sz="4963"/>
            </a:lvl1pPr>
          </a:lstStyle>
          <a:p>
            <a:r>
              <a:rPr lang="en-US"/>
              <a:t>Click to edit Master title style</a:t>
            </a:r>
          </a:p>
        </p:txBody>
      </p:sp>
      <p:sp>
        <p:nvSpPr>
          <p:cNvPr id="3" name="Subtitle 2">
            <a:extLst>
              <a:ext uri="{FF2B5EF4-FFF2-40B4-BE49-F238E27FC236}">
                <a16:creationId xmlns:a16="http://schemas.microsoft.com/office/drawing/2014/main" id="{4DFD94B3-46D5-09BE-9E4B-81C2392BAA94}"/>
              </a:ext>
            </a:extLst>
          </p:cNvPr>
          <p:cNvSpPr>
            <a:spLocks noGrp="1"/>
          </p:cNvSpPr>
          <p:nvPr>
            <p:ph type="subTitle" idx="1"/>
          </p:nvPr>
        </p:nvSpPr>
        <p:spPr>
          <a:xfrm>
            <a:off x="1260475" y="3972247"/>
            <a:ext cx="7562850" cy="1825938"/>
          </a:xfrm>
        </p:spPr>
        <p:txBody>
          <a:bodyPr/>
          <a:lstStyle>
            <a:lvl1pPr marL="0" indent="0" algn="ctr">
              <a:buNone/>
              <a:defRPr sz="1985"/>
            </a:lvl1pPr>
            <a:lvl2pPr marL="378150" indent="0" algn="ctr">
              <a:buNone/>
              <a:defRPr sz="1654"/>
            </a:lvl2pPr>
            <a:lvl3pPr marL="756300" indent="0" algn="ctr">
              <a:buNone/>
              <a:defRPr sz="1489"/>
            </a:lvl3pPr>
            <a:lvl4pPr marL="1134450" indent="0" algn="ctr">
              <a:buNone/>
              <a:defRPr sz="1323"/>
            </a:lvl4pPr>
            <a:lvl5pPr marL="1512600" indent="0" algn="ctr">
              <a:buNone/>
              <a:defRPr sz="1323"/>
            </a:lvl5pPr>
            <a:lvl6pPr marL="1890751" indent="0" algn="ctr">
              <a:buNone/>
              <a:defRPr sz="1323"/>
            </a:lvl6pPr>
            <a:lvl7pPr marL="2268901" indent="0" algn="ctr">
              <a:buNone/>
              <a:defRPr sz="1323"/>
            </a:lvl7pPr>
            <a:lvl8pPr marL="2647051" indent="0" algn="ctr">
              <a:buNone/>
              <a:defRPr sz="1323"/>
            </a:lvl8pPr>
            <a:lvl9pPr marL="3025201" indent="0" algn="ctr">
              <a:buNone/>
              <a:defRPr sz="1323"/>
            </a:lvl9pPr>
          </a:lstStyle>
          <a:p>
            <a:r>
              <a:rPr lang="en-US"/>
              <a:t>Click to edit Master subtitle style</a:t>
            </a:r>
          </a:p>
        </p:txBody>
      </p:sp>
      <p:sp>
        <p:nvSpPr>
          <p:cNvPr id="4" name="Date Placeholder 3">
            <a:extLst>
              <a:ext uri="{FF2B5EF4-FFF2-40B4-BE49-F238E27FC236}">
                <a16:creationId xmlns:a16="http://schemas.microsoft.com/office/drawing/2014/main" id="{51208DB0-4AFD-9493-9969-A4E4E5332AA1}"/>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5" name="Footer Placeholder 4">
            <a:extLst>
              <a:ext uri="{FF2B5EF4-FFF2-40B4-BE49-F238E27FC236}">
                <a16:creationId xmlns:a16="http://schemas.microsoft.com/office/drawing/2014/main" id="{F75AA9B8-0A22-42CE-0564-E1E452A393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CC46B7-3CE2-4AD0-E861-46211CFBB459}"/>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379949267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52E82-5ECA-8711-FA42-704C56D91B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4B63BC-CFC0-3963-B2F5-4B277A2C30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E6EFF2-327F-13DF-52F2-F9E738BB8A80}"/>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5" name="Footer Placeholder 4">
            <a:extLst>
              <a:ext uri="{FF2B5EF4-FFF2-40B4-BE49-F238E27FC236}">
                <a16:creationId xmlns:a16="http://schemas.microsoft.com/office/drawing/2014/main" id="{038F6AAC-F985-0B02-E933-284816D59A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FB7541-7E6F-2C92-10A0-9BAF71FFC2CC}"/>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276125806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B4186F-339A-BA47-DE96-849BB93778E4}"/>
              </a:ext>
            </a:extLst>
          </p:cNvPr>
          <p:cNvSpPr>
            <a:spLocks noGrp="1"/>
          </p:cNvSpPr>
          <p:nvPr>
            <p:ph type="title" orient="vert"/>
          </p:nvPr>
        </p:nvSpPr>
        <p:spPr>
          <a:xfrm>
            <a:off x="7216220" y="402652"/>
            <a:ext cx="2174319" cy="640916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04A8B8-865C-2CF0-146D-CEA26B12CE7F}"/>
              </a:ext>
            </a:extLst>
          </p:cNvPr>
          <p:cNvSpPr>
            <a:spLocks noGrp="1"/>
          </p:cNvSpPr>
          <p:nvPr>
            <p:ph type="body" orient="vert" idx="1"/>
          </p:nvPr>
        </p:nvSpPr>
        <p:spPr>
          <a:xfrm>
            <a:off x="693261" y="402652"/>
            <a:ext cx="6396911" cy="64091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E76483-F4A4-1455-FA52-416A32533477}"/>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5" name="Footer Placeholder 4">
            <a:extLst>
              <a:ext uri="{FF2B5EF4-FFF2-40B4-BE49-F238E27FC236}">
                <a16:creationId xmlns:a16="http://schemas.microsoft.com/office/drawing/2014/main" id="{A2BBF9C4-CBFC-923A-E0D6-EFB3EE374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66C6D1-8576-25BD-A55E-609AD65D2A07}"/>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386182043"/>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933C4-11F0-B4B4-10A2-387F7B0A29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1D9CBA-70F3-897A-05B5-A0E7160CF0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B7E9FA-052D-FD39-79BF-D41B4EB8D0D9}"/>
              </a:ext>
            </a:extLst>
          </p:cNvPr>
          <p:cNvSpPr>
            <a:spLocks noGrp="1"/>
          </p:cNvSpPr>
          <p:nvPr>
            <p:ph type="dt" sz="half" idx="10"/>
          </p:nvPr>
        </p:nvSpPr>
        <p:spPr/>
        <p:txBody>
          <a:bodyPr/>
          <a:lstStyle/>
          <a:p>
            <a:fld id="{ED52C9AC-33B5-584B-8BEF-F1FF87B75943}" type="datetime1">
              <a:rPr lang="en-US" smtClean="0"/>
              <a:t>11/6/23</a:t>
            </a:fld>
            <a:endParaRPr lang="en-US"/>
          </a:p>
        </p:txBody>
      </p:sp>
      <p:sp>
        <p:nvSpPr>
          <p:cNvPr id="5" name="Footer Placeholder 4">
            <a:extLst>
              <a:ext uri="{FF2B5EF4-FFF2-40B4-BE49-F238E27FC236}">
                <a16:creationId xmlns:a16="http://schemas.microsoft.com/office/drawing/2014/main" id="{7D045620-2C00-EBFC-C88C-FFA469D76B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92D985-93F6-806F-1CF4-8A10AB6FB58F}"/>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3261356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BF1F2-F9D9-04AD-B47E-9762DCE47AB7}"/>
              </a:ext>
            </a:extLst>
          </p:cNvPr>
          <p:cNvSpPr>
            <a:spLocks noGrp="1"/>
          </p:cNvSpPr>
          <p:nvPr>
            <p:ph type="title"/>
          </p:nvPr>
        </p:nvSpPr>
        <p:spPr>
          <a:xfrm>
            <a:off x="688009" y="1885462"/>
            <a:ext cx="8697278" cy="3145935"/>
          </a:xfrm>
        </p:spPr>
        <p:txBody>
          <a:bodyPr anchor="b"/>
          <a:lstStyle>
            <a:lvl1pPr>
              <a:defRPr sz="4963"/>
            </a:lvl1pPr>
          </a:lstStyle>
          <a:p>
            <a:r>
              <a:rPr lang="en-US"/>
              <a:t>Click to edit Master title style</a:t>
            </a:r>
          </a:p>
        </p:txBody>
      </p:sp>
      <p:sp>
        <p:nvSpPr>
          <p:cNvPr id="3" name="Text Placeholder 2">
            <a:extLst>
              <a:ext uri="{FF2B5EF4-FFF2-40B4-BE49-F238E27FC236}">
                <a16:creationId xmlns:a16="http://schemas.microsoft.com/office/drawing/2014/main" id="{8347E453-91C3-FD4E-8036-C8766E7EBA5E}"/>
              </a:ext>
            </a:extLst>
          </p:cNvPr>
          <p:cNvSpPr>
            <a:spLocks noGrp="1"/>
          </p:cNvSpPr>
          <p:nvPr>
            <p:ph type="body" idx="1"/>
          </p:nvPr>
        </p:nvSpPr>
        <p:spPr>
          <a:xfrm>
            <a:off x="688009" y="5061158"/>
            <a:ext cx="8697278" cy="1654373"/>
          </a:xfrm>
        </p:spPr>
        <p:txBody>
          <a:bodyPr/>
          <a:lstStyle>
            <a:lvl1pPr marL="0" indent="0">
              <a:buNone/>
              <a:defRPr sz="1985">
                <a:solidFill>
                  <a:schemeClr val="tx1">
                    <a:tint val="75000"/>
                  </a:schemeClr>
                </a:solidFill>
              </a:defRPr>
            </a:lvl1pPr>
            <a:lvl2pPr marL="378150" indent="0">
              <a:buNone/>
              <a:defRPr sz="1654">
                <a:solidFill>
                  <a:schemeClr val="tx1">
                    <a:tint val="75000"/>
                  </a:schemeClr>
                </a:solidFill>
              </a:defRPr>
            </a:lvl2pPr>
            <a:lvl3pPr marL="756300" indent="0">
              <a:buNone/>
              <a:defRPr sz="1489">
                <a:solidFill>
                  <a:schemeClr val="tx1">
                    <a:tint val="75000"/>
                  </a:schemeClr>
                </a:solidFill>
              </a:defRPr>
            </a:lvl3pPr>
            <a:lvl4pPr marL="1134450" indent="0">
              <a:buNone/>
              <a:defRPr sz="1323">
                <a:solidFill>
                  <a:schemeClr val="tx1">
                    <a:tint val="75000"/>
                  </a:schemeClr>
                </a:solidFill>
              </a:defRPr>
            </a:lvl4pPr>
            <a:lvl5pPr marL="1512600" indent="0">
              <a:buNone/>
              <a:defRPr sz="1323">
                <a:solidFill>
                  <a:schemeClr val="tx1">
                    <a:tint val="75000"/>
                  </a:schemeClr>
                </a:solidFill>
              </a:defRPr>
            </a:lvl5pPr>
            <a:lvl6pPr marL="1890751" indent="0">
              <a:buNone/>
              <a:defRPr sz="1323">
                <a:solidFill>
                  <a:schemeClr val="tx1">
                    <a:tint val="75000"/>
                  </a:schemeClr>
                </a:solidFill>
              </a:defRPr>
            </a:lvl6pPr>
            <a:lvl7pPr marL="2268901" indent="0">
              <a:buNone/>
              <a:defRPr sz="1323">
                <a:solidFill>
                  <a:schemeClr val="tx1">
                    <a:tint val="75000"/>
                  </a:schemeClr>
                </a:solidFill>
              </a:defRPr>
            </a:lvl7pPr>
            <a:lvl8pPr marL="2647051" indent="0">
              <a:buNone/>
              <a:defRPr sz="1323">
                <a:solidFill>
                  <a:schemeClr val="tx1">
                    <a:tint val="75000"/>
                  </a:schemeClr>
                </a:solidFill>
              </a:defRPr>
            </a:lvl8pPr>
            <a:lvl9pPr marL="3025201" indent="0">
              <a:buNone/>
              <a:defRPr sz="1323">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D6F9D6-9C75-2A70-84BD-45CCBED62D04}"/>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5" name="Footer Placeholder 4">
            <a:extLst>
              <a:ext uri="{FF2B5EF4-FFF2-40B4-BE49-F238E27FC236}">
                <a16:creationId xmlns:a16="http://schemas.microsoft.com/office/drawing/2014/main" id="{5409165E-8B7F-3EDD-E9BD-673F69C9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F2B41-A4D1-6966-520F-3EA3DEC936F0}"/>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291301611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47F25-1808-04E4-2D40-57DE156F67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640D34-AFDA-267B-5B01-CF76BAC95D79}"/>
              </a:ext>
            </a:extLst>
          </p:cNvPr>
          <p:cNvSpPr>
            <a:spLocks noGrp="1"/>
          </p:cNvSpPr>
          <p:nvPr>
            <p:ph sz="half" idx="1"/>
          </p:nvPr>
        </p:nvSpPr>
        <p:spPr>
          <a:xfrm>
            <a:off x="693261" y="2013259"/>
            <a:ext cx="4285615" cy="4798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082F53-7D6F-50B2-90D2-DEAC10151B22}"/>
              </a:ext>
            </a:extLst>
          </p:cNvPr>
          <p:cNvSpPr>
            <a:spLocks noGrp="1"/>
          </p:cNvSpPr>
          <p:nvPr>
            <p:ph sz="half" idx="2"/>
          </p:nvPr>
        </p:nvSpPr>
        <p:spPr>
          <a:xfrm>
            <a:off x="5104924" y="2013259"/>
            <a:ext cx="4285615" cy="4798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2B23673-7D8D-3136-3216-3D5A0B207EF8}"/>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6" name="Footer Placeholder 5">
            <a:extLst>
              <a:ext uri="{FF2B5EF4-FFF2-40B4-BE49-F238E27FC236}">
                <a16:creationId xmlns:a16="http://schemas.microsoft.com/office/drawing/2014/main" id="{1D580FE0-9E69-78EF-5C2F-15127AAD55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B414A8-4F84-128D-19B0-C2CDF054D405}"/>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248142364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274CA-17A2-75D3-3D6B-784783AD61EA}"/>
              </a:ext>
            </a:extLst>
          </p:cNvPr>
          <p:cNvSpPr>
            <a:spLocks noGrp="1"/>
          </p:cNvSpPr>
          <p:nvPr>
            <p:ph type="title"/>
          </p:nvPr>
        </p:nvSpPr>
        <p:spPr>
          <a:xfrm>
            <a:off x="694574" y="402652"/>
            <a:ext cx="8697278" cy="1461801"/>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D351F5-6D4B-8475-B56B-CB326B08E552}"/>
              </a:ext>
            </a:extLst>
          </p:cNvPr>
          <p:cNvSpPr>
            <a:spLocks noGrp="1"/>
          </p:cNvSpPr>
          <p:nvPr>
            <p:ph type="body" idx="1"/>
          </p:nvPr>
        </p:nvSpPr>
        <p:spPr>
          <a:xfrm>
            <a:off x="694575" y="1853949"/>
            <a:ext cx="4265920" cy="908592"/>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a:t>Click to edit Master text styles</a:t>
            </a:r>
          </a:p>
        </p:txBody>
      </p:sp>
      <p:sp>
        <p:nvSpPr>
          <p:cNvPr id="4" name="Content Placeholder 3">
            <a:extLst>
              <a:ext uri="{FF2B5EF4-FFF2-40B4-BE49-F238E27FC236}">
                <a16:creationId xmlns:a16="http://schemas.microsoft.com/office/drawing/2014/main" id="{D0E6DB0B-07C1-BB0B-E46F-208A9557EB26}"/>
              </a:ext>
            </a:extLst>
          </p:cNvPr>
          <p:cNvSpPr>
            <a:spLocks noGrp="1"/>
          </p:cNvSpPr>
          <p:nvPr>
            <p:ph sz="half" idx="2"/>
          </p:nvPr>
        </p:nvSpPr>
        <p:spPr>
          <a:xfrm>
            <a:off x="694575" y="2762541"/>
            <a:ext cx="4265920" cy="4063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4D6A5E9-5EBF-CFE9-0095-310B67FD007B}"/>
              </a:ext>
            </a:extLst>
          </p:cNvPr>
          <p:cNvSpPr>
            <a:spLocks noGrp="1"/>
          </p:cNvSpPr>
          <p:nvPr>
            <p:ph type="body" sz="quarter" idx="3"/>
          </p:nvPr>
        </p:nvSpPr>
        <p:spPr>
          <a:xfrm>
            <a:off x="5104924" y="1853949"/>
            <a:ext cx="4286928" cy="908592"/>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a:t>Click to edit Master text styles</a:t>
            </a:r>
          </a:p>
        </p:txBody>
      </p:sp>
      <p:sp>
        <p:nvSpPr>
          <p:cNvPr id="6" name="Content Placeholder 5">
            <a:extLst>
              <a:ext uri="{FF2B5EF4-FFF2-40B4-BE49-F238E27FC236}">
                <a16:creationId xmlns:a16="http://schemas.microsoft.com/office/drawing/2014/main" id="{F8CC2E08-C3F6-1F2A-AA74-076D79725762}"/>
              </a:ext>
            </a:extLst>
          </p:cNvPr>
          <p:cNvSpPr>
            <a:spLocks noGrp="1"/>
          </p:cNvSpPr>
          <p:nvPr>
            <p:ph sz="quarter" idx="4"/>
          </p:nvPr>
        </p:nvSpPr>
        <p:spPr>
          <a:xfrm>
            <a:off x="5104924" y="2762541"/>
            <a:ext cx="4286928" cy="4063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5F9986B-13E7-3BE0-5F52-63592620452C}"/>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8" name="Footer Placeholder 7">
            <a:extLst>
              <a:ext uri="{FF2B5EF4-FFF2-40B4-BE49-F238E27FC236}">
                <a16:creationId xmlns:a16="http://schemas.microsoft.com/office/drawing/2014/main" id="{CD069AFF-B39C-DE3D-9818-A5CA74ACB7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639FBB5-2BEC-0D94-B068-377F8DD1849E}"/>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183992402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CCBA4-8C0C-46FC-7C3D-E950A887DC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AD9DBD-08D1-EE36-DFBD-2EE67542B93B}"/>
              </a:ext>
            </a:extLst>
          </p:cNvPr>
          <p:cNvSpPr>
            <a:spLocks noGrp="1"/>
          </p:cNvSpPr>
          <p:nvPr>
            <p:ph type="dt" sz="half" idx="10"/>
          </p:nvPr>
        </p:nvSpPr>
        <p:spPr/>
        <p:txBody>
          <a:bodyPr/>
          <a:lstStyle/>
          <a:p>
            <a:fld id="{37D7DF0D-9353-214F-9910-D88145662E8B}" type="datetime1">
              <a:rPr lang="en-US" smtClean="0"/>
              <a:t>11/6/23</a:t>
            </a:fld>
            <a:endParaRPr lang="en-US"/>
          </a:p>
        </p:txBody>
      </p:sp>
      <p:sp>
        <p:nvSpPr>
          <p:cNvPr id="4" name="Footer Placeholder 3">
            <a:extLst>
              <a:ext uri="{FF2B5EF4-FFF2-40B4-BE49-F238E27FC236}">
                <a16:creationId xmlns:a16="http://schemas.microsoft.com/office/drawing/2014/main" id="{CE023105-9581-6AB9-161E-5B7CBBC848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BD4F82-03DA-F796-8CB1-446822294ED9}"/>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283864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D2230F-63DF-8DBF-885E-2157D712B4E6}"/>
              </a:ext>
            </a:extLst>
          </p:cNvPr>
          <p:cNvSpPr>
            <a:spLocks noGrp="1"/>
          </p:cNvSpPr>
          <p:nvPr>
            <p:ph type="dt" sz="half" idx="10"/>
          </p:nvPr>
        </p:nvSpPr>
        <p:spPr/>
        <p:txBody>
          <a:bodyPr/>
          <a:lstStyle/>
          <a:p>
            <a:fld id="{4700C4D4-2835-CC45-8FEE-7D4EDBF54DFA}" type="datetime1">
              <a:rPr lang="en-US" smtClean="0"/>
              <a:t>11/6/23</a:t>
            </a:fld>
            <a:endParaRPr lang="en-US"/>
          </a:p>
        </p:txBody>
      </p:sp>
      <p:sp>
        <p:nvSpPr>
          <p:cNvPr id="3" name="Footer Placeholder 2">
            <a:extLst>
              <a:ext uri="{FF2B5EF4-FFF2-40B4-BE49-F238E27FC236}">
                <a16:creationId xmlns:a16="http://schemas.microsoft.com/office/drawing/2014/main" id="{532B2E77-0CFC-6025-1A3B-382716FC34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A48A93-570C-B1F1-28CE-28070D8AC3E2}"/>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1420468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20399-97BE-F2EB-571A-40F465D7E884}"/>
              </a:ext>
            </a:extLst>
          </p:cNvPr>
          <p:cNvSpPr>
            <a:spLocks noGrp="1"/>
          </p:cNvSpPr>
          <p:nvPr>
            <p:ph type="title"/>
          </p:nvPr>
        </p:nvSpPr>
        <p:spPr>
          <a:xfrm>
            <a:off x="694575" y="504190"/>
            <a:ext cx="3252288" cy="1764665"/>
          </a:xfrm>
        </p:spPr>
        <p:txBody>
          <a:bodyPr anchor="b"/>
          <a:lstStyle>
            <a:lvl1pPr>
              <a:defRPr sz="2647"/>
            </a:lvl1pPr>
          </a:lstStyle>
          <a:p>
            <a:r>
              <a:rPr lang="en-US"/>
              <a:t>Click to edit Master title style</a:t>
            </a:r>
          </a:p>
        </p:txBody>
      </p:sp>
      <p:sp>
        <p:nvSpPr>
          <p:cNvPr id="3" name="Content Placeholder 2">
            <a:extLst>
              <a:ext uri="{FF2B5EF4-FFF2-40B4-BE49-F238E27FC236}">
                <a16:creationId xmlns:a16="http://schemas.microsoft.com/office/drawing/2014/main" id="{FEE0C6BD-ECF5-2DC4-216A-F0078D6989BE}"/>
              </a:ext>
            </a:extLst>
          </p:cNvPr>
          <p:cNvSpPr>
            <a:spLocks noGrp="1"/>
          </p:cNvSpPr>
          <p:nvPr>
            <p:ph idx="1"/>
          </p:nvPr>
        </p:nvSpPr>
        <p:spPr>
          <a:xfrm>
            <a:off x="4286928" y="1088911"/>
            <a:ext cx="5104924" cy="5374525"/>
          </a:xfrm>
        </p:spPr>
        <p:txBody>
          <a:bodyPr/>
          <a:lstStyle>
            <a:lvl1pPr>
              <a:defRPr sz="2647"/>
            </a:lvl1pPr>
            <a:lvl2pPr>
              <a:defRPr sz="2316"/>
            </a:lvl2pPr>
            <a:lvl3pPr>
              <a:defRPr sz="1985"/>
            </a:lvl3pPr>
            <a:lvl4pPr>
              <a:defRPr sz="1654"/>
            </a:lvl4pPr>
            <a:lvl5pPr>
              <a:defRPr sz="1654"/>
            </a:lvl5pPr>
            <a:lvl6pPr>
              <a:defRPr sz="1654"/>
            </a:lvl6pPr>
            <a:lvl7pPr>
              <a:defRPr sz="1654"/>
            </a:lvl7pPr>
            <a:lvl8pPr>
              <a:defRPr sz="1654"/>
            </a:lvl8pPr>
            <a:lvl9pPr>
              <a:defRPr sz="165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F0FE7C-755C-D90E-94EC-031D78EC4B4B}"/>
              </a:ext>
            </a:extLst>
          </p:cNvPr>
          <p:cNvSpPr>
            <a:spLocks noGrp="1"/>
          </p:cNvSpPr>
          <p:nvPr>
            <p:ph type="body" sz="half" idx="2"/>
          </p:nvPr>
        </p:nvSpPr>
        <p:spPr>
          <a:xfrm>
            <a:off x="694575" y="2268855"/>
            <a:ext cx="3252288" cy="4203335"/>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a:t>Click to edit Master text styles</a:t>
            </a:r>
          </a:p>
        </p:txBody>
      </p:sp>
      <p:sp>
        <p:nvSpPr>
          <p:cNvPr id="5" name="Date Placeholder 4">
            <a:extLst>
              <a:ext uri="{FF2B5EF4-FFF2-40B4-BE49-F238E27FC236}">
                <a16:creationId xmlns:a16="http://schemas.microsoft.com/office/drawing/2014/main" id="{2ADAD625-3710-DD1B-F67B-FC1A1EFE1FEA}"/>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6" name="Footer Placeholder 5">
            <a:extLst>
              <a:ext uri="{FF2B5EF4-FFF2-40B4-BE49-F238E27FC236}">
                <a16:creationId xmlns:a16="http://schemas.microsoft.com/office/drawing/2014/main" id="{43ABE266-6B73-89CA-A4D3-D57532FA0F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396EAF-83CD-C3C3-A3D2-120556A0D086}"/>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419991461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9E4BA-AA01-6BBC-228A-D5EFCEA11FCD}"/>
              </a:ext>
            </a:extLst>
          </p:cNvPr>
          <p:cNvSpPr>
            <a:spLocks noGrp="1"/>
          </p:cNvSpPr>
          <p:nvPr>
            <p:ph type="title"/>
          </p:nvPr>
        </p:nvSpPr>
        <p:spPr>
          <a:xfrm>
            <a:off x="694575" y="504190"/>
            <a:ext cx="3252288" cy="1764665"/>
          </a:xfrm>
        </p:spPr>
        <p:txBody>
          <a:bodyPr anchor="b"/>
          <a:lstStyle>
            <a:lvl1pPr>
              <a:defRPr sz="2647"/>
            </a:lvl1pPr>
          </a:lstStyle>
          <a:p>
            <a:r>
              <a:rPr lang="en-US"/>
              <a:t>Click to edit Master title style</a:t>
            </a:r>
          </a:p>
        </p:txBody>
      </p:sp>
      <p:sp>
        <p:nvSpPr>
          <p:cNvPr id="3" name="Picture Placeholder 2">
            <a:extLst>
              <a:ext uri="{FF2B5EF4-FFF2-40B4-BE49-F238E27FC236}">
                <a16:creationId xmlns:a16="http://schemas.microsoft.com/office/drawing/2014/main" id="{EE67523C-57C0-BECD-B247-84E8F9A46601}"/>
              </a:ext>
            </a:extLst>
          </p:cNvPr>
          <p:cNvSpPr>
            <a:spLocks noGrp="1"/>
          </p:cNvSpPr>
          <p:nvPr>
            <p:ph type="pic" idx="1"/>
          </p:nvPr>
        </p:nvSpPr>
        <p:spPr>
          <a:xfrm>
            <a:off x="4286928" y="1088911"/>
            <a:ext cx="5104924" cy="5374525"/>
          </a:xfrm>
        </p:spPr>
        <p:txBody>
          <a:bodyPr/>
          <a:lstStyle>
            <a:lvl1pPr marL="0" indent="0">
              <a:buNone/>
              <a:defRPr sz="2647"/>
            </a:lvl1pPr>
            <a:lvl2pPr marL="378150" indent="0">
              <a:buNone/>
              <a:defRPr sz="2316"/>
            </a:lvl2pPr>
            <a:lvl3pPr marL="756300" indent="0">
              <a:buNone/>
              <a:defRPr sz="1985"/>
            </a:lvl3pPr>
            <a:lvl4pPr marL="1134450" indent="0">
              <a:buNone/>
              <a:defRPr sz="1654"/>
            </a:lvl4pPr>
            <a:lvl5pPr marL="1512600" indent="0">
              <a:buNone/>
              <a:defRPr sz="1654"/>
            </a:lvl5pPr>
            <a:lvl6pPr marL="1890751" indent="0">
              <a:buNone/>
              <a:defRPr sz="1654"/>
            </a:lvl6pPr>
            <a:lvl7pPr marL="2268901" indent="0">
              <a:buNone/>
              <a:defRPr sz="1654"/>
            </a:lvl7pPr>
            <a:lvl8pPr marL="2647051" indent="0">
              <a:buNone/>
              <a:defRPr sz="1654"/>
            </a:lvl8pPr>
            <a:lvl9pPr marL="3025201" indent="0">
              <a:buNone/>
              <a:defRPr sz="1654"/>
            </a:lvl9pPr>
          </a:lstStyle>
          <a:p>
            <a:endParaRPr lang="en-US"/>
          </a:p>
        </p:txBody>
      </p:sp>
      <p:sp>
        <p:nvSpPr>
          <p:cNvPr id="4" name="Text Placeholder 3">
            <a:extLst>
              <a:ext uri="{FF2B5EF4-FFF2-40B4-BE49-F238E27FC236}">
                <a16:creationId xmlns:a16="http://schemas.microsoft.com/office/drawing/2014/main" id="{6CE25AEA-D053-2EBB-C143-7E474F082F11}"/>
              </a:ext>
            </a:extLst>
          </p:cNvPr>
          <p:cNvSpPr>
            <a:spLocks noGrp="1"/>
          </p:cNvSpPr>
          <p:nvPr>
            <p:ph type="body" sz="half" idx="2"/>
          </p:nvPr>
        </p:nvSpPr>
        <p:spPr>
          <a:xfrm>
            <a:off x="694575" y="2268855"/>
            <a:ext cx="3252288" cy="4203335"/>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a:t>Click to edit Master text styles</a:t>
            </a:r>
          </a:p>
        </p:txBody>
      </p:sp>
      <p:sp>
        <p:nvSpPr>
          <p:cNvPr id="5" name="Date Placeholder 4">
            <a:extLst>
              <a:ext uri="{FF2B5EF4-FFF2-40B4-BE49-F238E27FC236}">
                <a16:creationId xmlns:a16="http://schemas.microsoft.com/office/drawing/2014/main" id="{D6D9390F-3144-3794-AE4A-863492DB1088}"/>
              </a:ext>
            </a:extLst>
          </p:cNvPr>
          <p:cNvSpPr>
            <a:spLocks noGrp="1"/>
          </p:cNvSpPr>
          <p:nvPr>
            <p:ph type="dt" sz="half" idx="10"/>
          </p:nvPr>
        </p:nvSpPr>
        <p:spPr/>
        <p:txBody>
          <a:bodyPr/>
          <a:lstStyle/>
          <a:p>
            <a:fld id="{6092264B-ADF0-E748-B35E-C2CD2E4978E4}" type="datetime1">
              <a:rPr lang="en-US" smtClean="0"/>
              <a:t>11/6/23</a:t>
            </a:fld>
            <a:endParaRPr lang="en-US"/>
          </a:p>
        </p:txBody>
      </p:sp>
      <p:sp>
        <p:nvSpPr>
          <p:cNvPr id="6" name="Footer Placeholder 5">
            <a:extLst>
              <a:ext uri="{FF2B5EF4-FFF2-40B4-BE49-F238E27FC236}">
                <a16:creationId xmlns:a16="http://schemas.microsoft.com/office/drawing/2014/main" id="{3EE7D21B-6253-E647-F53E-8FB590BD10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21D8D6-F65C-2269-7B5A-BFA793AC6F3F}"/>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366980867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F01D23-B18E-515F-EC7C-458778246600}"/>
              </a:ext>
            </a:extLst>
          </p:cNvPr>
          <p:cNvSpPr>
            <a:spLocks noGrp="1"/>
          </p:cNvSpPr>
          <p:nvPr>
            <p:ph type="title"/>
          </p:nvPr>
        </p:nvSpPr>
        <p:spPr>
          <a:xfrm>
            <a:off x="693261" y="402652"/>
            <a:ext cx="8697278" cy="146180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978BAA-08E3-C553-900C-8D94D6247581}"/>
              </a:ext>
            </a:extLst>
          </p:cNvPr>
          <p:cNvSpPr>
            <a:spLocks noGrp="1"/>
          </p:cNvSpPr>
          <p:nvPr>
            <p:ph type="body" idx="1"/>
          </p:nvPr>
        </p:nvSpPr>
        <p:spPr>
          <a:xfrm>
            <a:off x="693261" y="2013259"/>
            <a:ext cx="8697278" cy="47985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7CB488-B423-7A20-D2E0-5189B1AFF63E}"/>
              </a:ext>
            </a:extLst>
          </p:cNvPr>
          <p:cNvSpPr>
            <a:spLocks noGrp="1"/>
          </p:cNvSpPr>
          <p:nvPr>
            <p:ph type="dt" sz="half" idx="2"/>
          </p:nvPr>
        </p:nvSpPr>
        <p:spPr>
          <a:xfrm>
            <a:off x="693261" y="7009642"/>
            <a:ext cx="2268855" cy="402652"/>
          </a:xfrm>
          <a:prstGeom prst="rect">
            <a:avLst/>
          </a:prstGeom>
        </p:spPr>
        <p:txBody>
          <a:bodyPr vert="horz" lIns="91440" tIns="45720" rIns="91440" bIns="45720" rtlCol="0" anchor="ctr"/>
          <a:lstStyle>
            <a:lvl1pPr algn="l">
              <a:defRPr sz="993">
                <a:solidFill>
                  <a:schemeClr val="tx1">
                    <a:tint val="75000"/>
                  </a:schemeClr>
                </a:solidFill>
              </a:defRPr>
            </a:lvl1pPr>
          </a:lstStyle>
          <a:p>
            <a:fld id="{6092264B-ADF0-E748-B35E-C2CD2E4978E4}" type="datetime1">
              <a:rPr lang="en-US" smtClean="0"/>
              <a:t>11/6/23</a:t>
            </a:fld>
            <a:endParaRPr lang="en-US"/>
          </a:p>
        </p:txBody>
      </p:sp>
      <p:sp>
        <p:nvSpPr>
          <p:cNvPr id="5" name="Footer Placeholder 4">
            <a:extLst>
              <a:ext uri="{FF2B5EF4-FFF2-40B4-BE49-F238E27FC236}">
                <a16:creationId xmlns:a16="http://schemas.microsoft.com/office/drawing/2014/main" id="{736E6C8C-121D-DFEC-7B99-1592E2B26E57}"/>
              </a:ext>
            </a:extLst>
          </p:cNvPr>
          <p:cNvSpPr>
            <a:spLocks noGrp="1"/>
          </p:cNvSpPr>
          <p:nvPr>
            <p:ph type="ftr" sz="quarter" idx="3"/>
          </p:nvPr>
        </p:nvSpPr>
        <p:spPr>
          <a:xfrm>
            <a:off x="3340259" y="7009642"/>
            <a:ext cx="3403283" cy="402652"/>
          </a:xfrm>
          <a:prstGeom prst="rect">
            <a:avLst/>
          </a:prstGeom>
        </p:spPr>
        <p:txBody>
          <a:bodyPr vert="horz" lIns="91440" tIns="45720" rIns="91440" bIns="45720" rtlCol="0" anchor="ctr"/>
          <a:lstStyle>
            <a:lvl1pPr algn="ctr">
              <a:defRPr sz="993">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71C024-0AA5-5FD0-968C-190D6307C25B}"/>
              </a:ext>
            </a:extLst>
          </p:cNvPr>
          <p:cNvSpPr>
            <a:spLocks noGrp="1"/>
          </p:cNvSpPr>
          <p:nvPr>
            <p:ph type="sldNum" sz="quarter" idx="4"/>
          </p:nvPr>
        </p:nvSpPr>
        <p:spPr>
          <a:xfrm>
            <a:off x="7121684" y="7009642"/>
            <a:ext cx="2268855" cy="402652"/>
          </a:xfrm>
          <a:prstGeom prst="rect">
            <a:avLst/>
          </a:prstGeom>
        </p:spPr>
        <p:txBody>
          <a:bodyPr vert="horz" lIns="91440" tIns="45720" rIns="91440" bIns="45720" rtlCol="0" anchor="ctr"/>
          <a:lstStyle>
            <a:lvl1pPr algn="r">
              <a:defRPr sz="993">
                <a:solidFill>
                  <a:schemeClr val="tx1">
                    <a:tint val="75000"/>
                  </a:schemeClr>
                </a:solidFill>
              </a:defRPr>
            </a:lvl1pPr>
          </a:lstStyle>
          <a:p>
            <a:pPr marL="139700">
              <a:lnSpc>
                <a:spcPct val="100000"/>
              </a:lnSpc>
              <a:spcBef>
                <a:spcPts val="195"/>
              </a:spcBef>
            </a:pPr>
            <a:fld id="{81D60167-4931-47E6-BA6A-407CBD079E47}" type="slidenum">
              <a:rPr lang="en-US" smtClean="0"/>
              <a:t>‹#›</a:t>
            </a:fld>
            <a:r>
              <a:rPr lang="en-US"/>
              <a:t> /</a:t>
            </a:r>
            <a:r>
              <a:rPr lang="en-US" spc="-85"/>
              <a:t> </a:t>
            </a:r>
            <a:r>
              <a:rPr lang="en-US"/>
              <a:t>13</a:t>
            </a:r>
            <a:endParaRPr lang="en-US" dirty="0"/>
          </a:p>
        </p:txBody>
      </p:sp>
    </p:spTree>
    <p:extLst>
      <p:ext uri="{BB962C8B-B14F-4D97-AF65-F5344CB8AC3E}">
        <p14:creationId xmlns:p14="http://schemas.microsoft.com/office/powerpoint/2010/main" val="267288874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l" defTabSz="756300" rtl="0" eaLnBrk="1" latinLnBrk="0" hangingPunct="1">
        <a:lnSpc>
          <a:spcPct val="90000"/>
        </a:lnSpc>
        <a:spcBef>
          <a:spcPct val="0"/>
        </a:spcBef>
        <a:buNone/>
        <a:defRPr sz="3639" kern="1200">
          <a:solidFill>
            <a:schemeClr val="tx1"/>
          </a:solidFill>
          <a:latin typeface="+mj-lt"/>
          <a:ea typeface="+mj-ea"/>
          <a:cs typeface="+mj-cs"/>
        </a:defRPr>
      </a:lvl1pPr>
    </p:titleStyle>
    <p:bodyStyle>
      <a:lvl1pPr marL="189075" indent="-189075" algn="l" defTabSz="756300" rtl="0" eaLnBrk="1" latinLnBrk="0" hangingPunct="1">
        <a:lnSpc>
          <a:spcPct val="90000"/>
        </a:lnSpc>
        <a:spcBef>
          <a:spcPts val="827"/>
        </a:spcBef>
        <a:buFont typeface="Arial" panose="020B0604020202020204" pitchFamily="34" charset="0"/>
        <a:buChar char="•"/>
        <a:defRPr sz="2316" kern="1200">
          <a:solidFill>
            <a:schemeClr val="tx1"/>
          </a:solidFill>
          <a:latin typeface="+mn-lt"/>
          <a:ea typeface="+mn-ea"/>
          <a:cs typeface="+mn-cs"/>
        </a:defRPr>
      </a:lvl1pPr>
      <a:lvl2pPr marL="567225" indent="-189075" algn="l" defTabSz="756300" rtl="0" eaLnBrk="1" latinLnBrk="0" hangingPunct="1">
        <a:lnSpc>
          <a:spcPct val="90000"/>
        </a:lnSpc>
        <a:spcBef>
          <a:spcPts val="414"/>
        </a:spcBef>
        <a:buFont typeface="Arial" panose="020B0604020202020204" pitchFamily="34" charset="0"/>
        <a:buChar char="•"/>
        <a:defRPr sz="1985" kern="1200">
          <a:solidFill>
            <a:schemeClr val="tx1"/>
          </a:solidFill>
          <a:latin typeface="+mn-lt"/>
          <a:ea typeface="+mn-ea"/>
          <a:cs typeface="+mn-cs"/>
        </a:defRPr>
      </a:lvl2pPr>
      <a:lvl3pPr marL="945375" indent="-189075" algn="l" defTabSz="756300" rtl="0" eaLnBrk="1" latinLnBrk="0" hangingPunct="1">
        <a:lnSpc>
          <a:spcPct val="90000"/>
        </a:lnSpc>
        <a:spcBef>
          <a:spcPts val="414"/>
        </a:spcBef>
        <a:buFont typeface="Arial" panose="020B0604020202020204" pitchFamily="34" charset="0"/>
        <a:buChar char="•"/>
        <a:defRPr sz="1654" kern="1200">
          <a:solidFill>
            <a:schemeClr val="tx1"/>
          </a:solidFill>
          <a:latin typeface="+mn-lt"/>
          <a:ea typeface="+mn-ea"/>
          <a:cs typeface="+mn-cs"/>
        </a:defRPr>
      </a:lvl3pPr>
      <a:lvl4pPr marL="1323525"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4pPr>
      <a:lvl5pPr marL="17016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5pPr>
      <a:lvl6pPr marL="20798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6pPr>
      <a:lvl7pPr marL="24579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7pPr>
      <a:lvl8pPr marL="28361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8pPr>
      <a:lvl9pPr marL="32142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9pPr>
    </p:bodyStyle>
    <p:otherStyle>
      <a:defPPr>
        <a:defRPr lang="en-US"/>
      </a:defPPr>
      <a:lvl1pPr marL="0" algn="l" defTabSz="756300" rtl="0" eaLnBrk="1" latinLnBrk="0" hangingPunct="1">
        <a:defRPr sz="1489" kern="1200">
          <a:solidFill>
            <a:schemeClr val="tx1"/>
          </a:solidFill>
          <a:latin typeface="+mn-lt"/>
          <a:ea typeface="+mn-ea"/>
          <a:cs typeface="+mn-cs"/>
        </a:defRPr>
      </a:lvl1pPr>
      <a:lvl2pPr marL="378150" algn="l" defTabSz="756300" rtl="0" eaLnBrk="1" latinLnBrk="0" hangingPunct="1">
        <a:defRPr sz="1489" kern="1200">
          <a:solidFill>
            <a:schemeClr val="tx1"/>
          </a:solidFill>
          <a:latin typeface="+mn-lt"/>
          <a:ea typeface="+mn-ea"/>
          <a:cs typeface="+mn-cs"/>
        </a:defRPr>
      </a:lvl2pPr>
      <a:lvl3pPr marL="756300" algn="l" defTabSz="756300" rtl="0" eaLnBrk="1" latinLnBrk="0" hangingPunct="1">
        <a:defRPr sz="1489" kern="1200">
          <a:solidFill>
            <a:schemeClr val="tx1"/>
          </a:solidFill>
          <a:latin typeface="+mn-lt"/>
          <a:ea typeface="+mn-ea"/>
          <a:cs typeface="+mn-cs"/>
        </a:defRPr>
      </a:lvl3pPr>
      <a:lvl4pPr marL="1134450" algn="l" defTabSz="756300" rtl="0" eaLnBrk="1" latinLnBrk="0" hangingPunct="1">
        <a:defRPr sz="1489" kern="1200">
          <a:solidFill>
            <a:schemeClr val="tx1"/>
          </a:solidFill>
          <a:latin typeface="+mn-lt"/>
          <a:ea typeface="+mn-ea"/>
          <a:cs typeface="+mn-cs"/>
        </a:defRPr>
      </a:lvl4pPr>
      <a:lvl5pPr marL="1512600" algn="l" defTabSz="756300" rtl="0" eaLnBrk="1" latinLnBrk="0" hangingPunct="1">
        <a:defRPr sz="1489" kern="1200">
          <a:solidFill>
            <a:schemeClr val="tx1"/>
          </a:solidFill>
          <a:latin typeface="+mn-lt"/>
          <a:ea typeface="+mn-ea"/>
          <a:cs typeface="+mn-cs"/>
        </a:defRPr>
      </a:lvl5pPr>
      <a:lvl6pPr marL="1890751" algn="l" defTabSz="756300" rtl="0" eaLnBrk="1" latinLnBrk="0" hangingPunct="1">
        <a:defRPr sz="1489" kern="1200">
          <a:solidFill>
            <a:schemeClr val="tx1"/>
          </a:solidFill>
          <a:latin typeface="+mn-lt"/>
          <a:ea typeface="+mn-ea"/>
          <a:cs typeface="+mn-cs"/>
        </a:defRPr>
      </a:lvl6pPr>
      <a:lvl7pPr marL="2268901" algn="l" defTabSz="756300" rtl="0" eaLnBrk="1" latinLnBrk="0" hangingPunct="1">
        <a:defRPr sz="1489" kern="1200">
          <a:solidFill>
            <a:schemeClr val="tx1"/>
          </a:solidFill>
          <a:latin typeface="+mn-lt"/>
          <a:ea typeface="+mn-ea"/>
          <a:cs typeface="+mn-cs"/>
        </a:defRPr>
      </a:lvl7pPr>
      <a:lvl8pPr marL="2647051" algn="l" defTabSz="756300" rtl="0" eaLnBrk="1" latinLnBrk="0" hangingPunct="1">
        <a:defRPr sz="1489" kern="1200">
          <a:solidFill>
            <a:schemeClr val="tx1"/>
          </a:solidFill>
          <a:latin typeface="+mn-lt"/>
          <a:ea typeface="+mn-ea"/>
          <a:cs typeface="+mn-cs"/>
        </a:defRPr>
      </a:lvl8pPr>
      <a:lvl9pPr marL="3025201" algn="l" defTabSz="756300" rtl="0" eaLnBrk="1" latinLnBrk="0" hangingPunct="1">
        <a:defRPr sz="148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86067" y="5622130"/>
            <a:ext cx="9997733" cy="1701959"/>
            <a:chOff x="0" y="3998557"/>
            <a:chExt cx="10079990" cy="1505813"/>
          </a:xfrm>
        </p:grpSpPr>
        <p:sp>
          <p:nvSpPr>
            <p:cNvPr id="4" name="object 4"/>
            <p:cNvSpPr/>
            <p:nvPr/>
          </p:nvSpPr>
          <p:spPr>
            <a:xfrm>
              <a:off x="0" y="4321137"/>
              <a:ext cx="504190" cy="1079500"/>
            </a:xfrm>
            <a:custGeom>
              <a:avLst/>
              <a:gdLst/>
              <a:ahLst/>
              <a:cxnLst/>
              <a:rect l="l" t="t" r="r" b="b"/>
              <a:pathLst>
                <a:path w="504190" h="1079500">
                  <a:moveTo>
                    <a:pt x="504190" y="0"/>
                  </a:moveTo>
                  <a:lnTo>
                    <a:pt x="0" y="0"/>
                  </a:lnTo>
                  <a:lnTo>
                    <a:pt x="0" y="1079500"/>
                  </a:lnTo>
                  <a:lnTo>
                    <a:pt x="504190" y="1079500"/>
                  </a:lnTo>
                  <a:close/>
                </a:path>
              </a:pathLst>
            </a:custGeom>
            <a:solidFill>
              <a:srgbClr val="EE2828"/>
            </a:solidFill>
          </p:spPr>
          <p:txBody>
            <a:bodyPr wrap="square" lIns="0" tIns="0" rIns="0" bIns="0" rtlCol="0"/>
            <a:lstStyle/>
            <a:p>
              <a:endParaRPr/>
            </a:p>
          </p:txBody>
        </p:sp>
        <p:sp>
          <p:nvSpPr>
            <p:cNvPr id="6" name="object 6"/>
            <p:cNvSpPr/>
            <p:nvPr/>
          </p:nvSpPr>
          <p:spPr>
            <a:xfrm>
              <a:off x="4496933" y="3998557"/>
              <a:ext cx="5583057" cy="1505813"/>
            </a:xfrm>
            <a:custGeom>
              <a:avLst/>
              <a:gdLst/>
              <a:ahLst/>
              <a:cxnLst/>
              <a:rect l="l" t="t" r="r" b="b"/>
              <a:pathLst>
                <a:path w="5760720" h="1579879">
                  <a:moveTo>
                    <a:pt x="5760720" y="0"/>
                  </a:moveTo>
                  <a:lnTo>
                    <a:pt x="0" y="0"/>
                  </a:lnTo>
                  <a:lnTo>
                    <a:pt x="0" y="1579879"/>
                  </a:lnTo>
                  <a:lnTo>
                    <a:pt x="5760720" y="1579879"/>
                  </a:lnTo>
                  <a:close/>
                </a:path>
              </a:pathLst>
            </a:custGeom>
            <a:solidFill>
              <a:srgbClr val="DBDBDB"/>
            </a:solidFill>
          </p:spPr>
          <p:txBody>
            <a:bodyPr wrap="square" lIns="0" tIns="0" rIns="0" bIns="0" rtlCol="0"/>
            <a:lstStyle/>
            <a:p>
              <a:endParaRPr dirty="0"/>
            </a:p>
          </p:txBody>
        </p:sp>
      </p:grpSp>
      <p:sp>
        <p:nvSpPr>
          <p:cNvPr id="7" name="object 7"/>
          <p:cNvSpPr txBox="1"/>
          <p:nvPr/>
        </p:nvSpPr>
        <p:spPr>
          <a:xfrm>
            <a:off x="4556369" y="6294083"/>
            <a:ext cx="5257801" cy="408060"/>
          </a:xfrm>
          <a:prstGeom prst="rect">
            <a:avLst/>
          </a:prstGeom>
        </p:spPr>
        <p:txBody>
          <a:bodyPr vert="horz" wrap="square" lIns="0" tIns="12700" rIns="0" bIns="0" rtlCol="0">
            <a:spAutoFit/>
          </a:bodyPr>
          <a:lstStyle/>
          <a:p>
            <a:pPr marL="12700" marR="5080" algn="ctr">
              <a:lnSpc>
                <a:spcPct val="113599"/>
              </a:lnSpc>
              <a:spcBef>
                <a:spcPts val="100"/>
              </a:spcBef>
              <a:tabLst>
                <a:tab pos="1951355" algn="l"/>
              </a:tabLst>
            </a:pPr>
            <a:r>
              <a:rPr sz="2400" b="1" dirty="0">
                <a:solidFill>
                  <a:srgbClr val="0070C0"/>
                </a:solidFill>
                <a:latin typeface="Noto Sans"/>
                <a:cs typeface="Noto Sans"/>
              </a:rPr>
              <a:t>City</a:t>
            </a:r>
            <a:r>
              <a:rPr sz="2400" b="1" spc="-5" dirty="0">
                <a:solidFill>
                  <a:srgbClr val="0070C0"/>
                </a:solidFill>
                <a:latin typeface="Noto Sans"/>
                <a:cs typeface="Noto Sans"/>
              </a:rPr>
              <a:t> of</a:t>
            </a:r>
            <a:r>
              <a:rPr lang="en-US" sz="2400" b="1" spc="-5" dirty="0">
                <a:solidFill>
                  <a:srgbClr val="0070C0"/>
                </a:solidFill>
                <a:latin typeface="Noto Sans"/>
                <a:cs typeface="Noto Sans"/>
              </a:rPr>
              <a:t> </a:t>
            </a:r>
            <a:r>
              <a:rPr sz="2400" b="1" spc="-5" dirty="0">
                <a:solidFill>
                  <a:srgbClr val="0070C0"/>
                </a:solidFill>
                <a:latin typeface="Noto Sans"/>
                <a:cs typeface="Noto Sans"/>
              </a:rPr>
              <a:t>Boston </a:t>
            </a:r>
            <a:r>
              <a:rPr lang="en-US" sz="2400" b="1" spc="-5" dirty="0">
                <a:solidFill>
                  <a:srgbClr val="0070C0"/>
                </a:solidFill>
                <a:latin typeface="Noto Sans"/>
                <a:cs typeface="Noto Sans"/>
              </a:rPr>
              <a:t>Fire</a:t>
            </a:r>
            <a:r>
              <a:rPr sz="2400" b="1" spc="-70" dirty="0">
                <a:solidFill>
                  <a:srgbClr val="0070C0"/>
                </a:solidFill>
                <a:latin typeface="Noto Sans"/>
                <a:cs typeface="Noto Sans"/>
              </a:rPr>
              <a:t> </a:t>
            </a:r>
            <a:r>
              <a:rPr sz="2400" b="1" spc="-5" dirty="0">
                <a:solidFill>
                  <a:srgbClr val="0070C0"/>
                </a:solidFill>
                <a:latin typeface="Noto Sans"/>
                <a:cs typeface="Noto Sans"/>
              </a:rPr>
              <a:t>Analysis</a:t>
            </a:r>
            <a:endParaRPr sz="2400" dirty="0">
              <a:solidFill>
                <a:srgbClr val="0070C0"/>
              </a:solidFill>
              <a:latin typeface="Noto Sans"/>
              <a:cs typeface="Noto Sans"/>
            </a:endParaRPr>
          </a:p>
        </p:txBody>
      </p:sp>
      <p:sp>
        <p:nvSpPr>
          <p:cNvPr id="8" name="object 8"/>
          <p:cNvSpPr txBox="1"/>
          <p:nvPr/>
        </p:nvSpPr>
        <p:spPr>
          <a:xfrm>
            <a:off x="598276" y="6294083"/>
            <a:ext cx="2998470" cy="505267"/>
          </a:xfrm>
          <a:prstGeom prst="rect">
            <a:avLst/>
          </a:prstGeom>
        </p:spPr>
        <p:txBody>
          <a:bodyPr vert="horz" wrap="square" lIns="0" tIns="12700" rIns="0" bIns="0" rtlCol="0">
            <a:spAutoFit/>
          </a:bodyPr>
          <a:lstStyle/>
          <a:p>
            <a:pPr marL="12700">
              <a:lnSpc>
                <a:spcPct val="100000"/>
              </a:lnSpc>
              <a:spcBef>
                <a:spcPts val="100"/>
              </a:spcBef>
            </a:pPr>
            <a:r>
              <a:rPr lang="en-US" sz="3200" spc="-10" dirty="0">
                <a:latin typeface="Liberation Sans"/>
                <a:cs typeface="Liberation Sans"/>
              </a:rPr>
              <a:t>Prajakta Sable</a:t>
            </a:r>
            <a:endParaRPr sz="3200" dirty="0">
              <a:latin typeface="Liberation Sans"/>
              <a:cs typeface="Liberation Sans"/>
            </a:endParaRPr>
          </a:p>
        </p:txBody>
      </p:sp>
      <p:sp>
        <p:nvSpPr>
          <p:cNvPr id="12" name="Slide Number Placeholder 11">
            <a:extLst>
              <a:ext uri="{FF2B5EF4-FFF2-40B4-BE49-F238E27FC236}">
                <a16:creationId xmlns:a16="http://schemas.microsoft.com/office/drawing/2014/main" id="{AC9E2381-FD1A-6B93-F449-D8E49B867EE2}"/>
              </a:ext>
            </a:extLst>
          </p:cNvPr>
          <p:cNvSpPr>
            <a:spLocks noGrp="1"/>
          </p:cNvSpPr>
          <p:nvPr>
            <p:ph type="sldNum" sz="quarter" idx="12"/>
          </p:nvPr>
        </p:nvSpPr>
        <p:spPr>
          <a:xfrm>
            <a:off x="8971280" y="6875538"/>
            <a:ext cx="617220" cy="215444"/>
          </a:xfrm>
        </p:spPr>
        <p:txBody>
          <a:bodyPr/>
          <a:lstStyle/>
          <a:p>
            <a:pPr marL="139700">
              <a:lnSpc>
                <a:spcPct val="100000"/>
              </a:lnSpc>
              <a:spcBef>
                <a:spcPts val="195"/>
              </a:spcBef>
            </a:pPr>
            <a:fld id="{81D60167-4931-47E6-BA6A-407CBD079E47}" type="slidenum">
              <a:rPr lang="en-US" smtClean="0"/>
              <a:t>1</a:t>
            </a:fld>
            <a:r>
              <a:rPr lang="en-US" dirty="0"/>
              <a:t> /</a:t>
            </a:r>
            <a:r>
              <a:rPr lang="en-US" spc="-85" dirty="0"/>
              <a:t> </a:t>
            </a:r>
            <a:r>
              <a:rPr lang="en-US" dirty="0"/>
              <a:t>12</a:t>
            </a:r>
          </a:p>
        </p:txBody>
      </p:sp>
      <p:pic>
        <p:nvPicPr>
          <p:cNvPr id="2" name="Picture 2" descr="Boston Fire Dept. on X: &quot;All Boston Fire Companies commemorate the 19th  anniversary of the attacks of the September 11th 2001 , and the losses  suffered at the World Trade Center,the Pentagon">
            <a:extLst>
              <a:ext uri="{FF2B5EF4-FFF2-40B4-BE49-F238E27FC236}">
                <a16:creationId xmlns:a16="http://schemas.microsoft.com/office/drawing/2014/main" id="{BCF312FB-BB66-86B1-F5BC-891A0FC6EA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1142"/>
            <a:ext cx="10083800" cy="54959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D8E3-300F-74AD-262F-581716B00366}"/>
              </a:ext>
            </a:extLst>
          </p:cNvPr>
          <p:cNvSpPr>
            <a:spLocks noGrp="1"/>
          </p:cNvSpPr>
          <p:nvPr>
            <p:ph type="title"/>
          </p:nvPr>
        </p:nvSpPr>
        <p:spPr/>
        <p:txBody>
          <a:bodyPr>
            <a:normAutofit fontScale="90000"/>
          </a:bodyPr>
          <a:lstStyle/>
          <a:p>
            <a:r>
              <a:rPr lang="en-US" b="1" dirty="0">
                <a:latin typeface="Noto Sans" panose="020B0502040504020204" pitchFamily="34" charset="0"/>
                <a:ea typeface="Noto Sans" panose="020B0502040504020204" pitchFamily="34" charset="0"/>
                <a:cs typeface="Noto Sans" panose="020B0502040504020204" pitchFamily="34" charset="0"/>
              </a:rPr>
              <a:t>The estimate incident number in 2024</a:t>
            </a:r>
            <a:br>
              <a:rPr lang="en-US" b="1" dirty="0">
                <a:latin typeface="Noto Sans" panose="020B0502040504020204" pitchFamily="34" charset="0"/>
                <a:ea typeface="Noto Sans" panose="020B0502040504020204" pitchFamily="34" charset="0"/>
                <a:cs typeface="Noto Sans" panose="020B0502040504020204" pitchFamily="34" charset="0"/>
              </a:rPr>
            </a:br>
            <a:endParaRPr lang="en-US" dirty="0"/>
          </a:p>
        </p:txBody>
      </p:sp>
      <p:sp>
        <p:nvSpPr>
          <p:cNvPr id="4" name="Slide Number Placeholder 3">
            <a:extLst>
              <a:ext uri="{FF2B5EF4-FFF2-40B4-BE49-F238E27FC236}">
                <a16:creationId xmlns:a16="http://schemas.microsoft.com/office/drawing/2014/main" id="{D3002190-0779-B4B1-7A59-F659E8D07B7D}"/>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10</a:t>
            </a:fld>
            <a:r>
              <a:rPr lang="en-US"/>
              <a:t> /</a:t>
            </a:r>
            <a:r>
              <a:rPr lang="en-US" spc="-85"/>
              <a:t> </a:t>
            </a:r>
            <a:r>
              <a:rPr lang="en-US"/>
              <a:t>13</a:t>
            </a:r>
            <a:endParaRPr lang="en-US" dirty="0"/>
          </a:p>
        </p:txBody>
      </p:sp>
      <p:pic>
        <p:nvPicPr>
          <p:cNvPr id="5" name="Content Placeholder 4" descr="Uploaded image">
            <a:extLst>
              <a:ext uri="{FF2B5EF4-FFF2-40B4-BE49-F238E27FC236}">
                <a16:creationId xmlns:a16="http://schemas.microsoft.com/office/drawing/2014/main" id="{604B28F5-4633-CFDC-0BA1-88D58562B76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2053" r="11467"/>
          <a:stretch/>
        </p:blipFill>
        <p:spPr bwMode="auto">
          <a:xfrm>
            <a:off x="1473912" y="2012950"/>
            <a:ext cx="7135976" cy="4799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2478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0C86A-1850-F5F0-2CF4-6637917560EB}"/>
              </a:ext>
            </a:extLst>
          </p:cNvPr>
          <p:cNvSpPr>
            <a:spLocks noGrp="1"/>
          </p:cNvSpPr>
          <p:nvPr>
            <p:ph type="title"/>
          </p:nvPr>
        </p:nvSpPr>
        <p:spPr/>
        <p:txBody>
          <a:bodyPr/>
          <a:lstStyle/>
          <a:p>
            <a:pPr algn="ctr"/>
            <a:r>
              <a:rPr lang="en-US" dirty="0"/>
              <a:t>Yearly Incident Property loss</a:t>
            </a:r>
            <a:br>
              <a:rPr lang="en-US" dirty="0"/>
            </a:br>
            <a:endParaRPr lang="en-US" dirty="0"/>
          </a:p>
        </p:txBody>
      </p:sp>
      <p:sp>
        <p:nvSpPr>
          <p:cNvPr id="3" name="Content Placeholder 2">
            <a:extLst>
              <a:ext uri="{FF2B5EF4-FFF2-40B4-BE49-F238E27FC236}">
                <a16:creationId xmlns:a16="http://schemas.microsoft.com/office/drawing/2014/main" id="{F9AD8B87-7957-273B-C6E7-7DFE7CD6B119}"/>
              </a:ext>
            </a:extLst>
          </p:cNvPr>
          <p:cNvSpPr>
            <a:spLocks noGrp="1"/>
          </p:cNvSpPr>
          <p:nvPr>
            <p:ph idx="1"/>
          </p:nvPr>
        </p:nvSpPr>
        <p:spPr>
          <a:xfrm>
            <a:off x="5803900" y="2013258"/>
            <a:ext cx="3891439" cy="4798559"/>
          </a:xfrm>
        </p:spPr>
        <p:txBody>
          <a:bodyPr>
            <a:normAutofit/>
          </a:bodyPr>
          <a:lstStyle/>
          <a:p>
            <a:pPr marL="0" indent="0">
              <a:lnSpc>
                <a:spcPct val="90000"/>
              </a:lnSpc>
              <a:spcAft>
                <a:spcPts val="600"/>
              </a:spcAft>
              <a:buNone/>
            </a:pPr>
            <a:endParaRPr lang="en-US" sz="1800" dirty="0">
              <a:latin typeface="Noto Sans" panose="020B0502040504020204" pitchFamily="34" charset="0"/>
              <a:ea typeface="Noto Sans" panose="020B0502040504020204" pitchFamily="34" charset="0"/>
              <a:cs typeface="Noto Sans" panose="020B0502040504020204" pitchFamily="34" charset="0"/>
            </a:endParaRPr>
          </a:p>
          <a:p>
            <a:pPr>
              <a:lnSpc>
                <a:spcPct val="90000"/>
              </a:lnSpc>
              <a:spcAft>
                <a:spcPts val="600"/>
              </a:spcAft>
            </a:pPr>
            <a:r>
              <a:rPr lang="en-US" sz="1800" dirty="0">
                <a:latin typeface="Noto Sans" panose="020B0502040504020204" pitchFamily="34" charset="0"/>
                <a:ea typeface="Noto Sans" panose="020B0502040504020204" pitchFamily="34" charset="0"/>
                <a:cs typeface="Noto Sans" panose="020B0502040504020204" pitchFamily="34" charset="0"/>
              </a:rPr>
              <a:t>A significant spike in losses occurred in 2017, reaching the highest point at approximately $70.8 million.</a:t>
            </a:r>
          </a:p>
          <a:p>
            <a:r>
              <a:rPr lang="en-US" sz="1800" b="1" dirty="0">
                <a:latin typeface="Noto Sans" panose="020B0502040504020204" pitchFamily="34" charset="0"/>
                <a:ea typeface="Noto Sans" panose="020B0502040504020204" pitchFamily="34" charset="0"/>
                <a:cs typeface="Noto Sans" panose="020B0502040504020204" pitchFamily="34" charset="0"/>
              </a:rPr>
              <a:t>Dorchester Apt fire 2017.</a:t>
            </a:r>
          </a:p>
        </p:txBody>
      </p:sp>
      <p:sp>
        <p:nvSpPr>
          <p:cNvPr id="4" name="Slide Number Placeholder 3">
            <a:extLst>
              <a:ext uri="{FF2B5EF4-FFF2-40B4-BE49-F238E27FC236}">
                <a16:creationId xmlns:a16="http://schemas.microsoft.com/office/drawing/2014/main" id="{F7936A97-2361-DDDC-F516-CC4A4C07894B}"/>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11</a:t>
            </a:fld>
            <a:r>
              <a:rPr lang="en-US"/>
              <a:t> /</a:t>
            </a:r>
            <a:r>
              <a:rPr lang="en-US" spc="-85"/>
              <a:t> </a:t>
            </a:r>
            <a:r>
              <a:rPr lang="en-US"/>
              <a:t>13</a:t>
            </a:r>
            <a:endParaRPr lang="en-US" dirty="0"/>
          </a:p>
        </p:txBody>
      </p:sp>
      <p:pic>
        <p:nvPicPr>
          <p:cNvPr id="5" name="Content Placeholder 5" descr="A graph showing a line of loss&#10;&#10;Description automatically generated with medium confidence">
            <a:extLst>
              <a:ext uri="{FF2B5EF4-FFF2-40B4-BE49-F238E27FC236}">
                <a16:creationId xmlns:a16="http://schemas.microsoft.com/office/drawing/2014/main" id="{2CB0315D-CB0D-BD23-EF46-D209F29C8211}"/>
              </a:ext>
            </a:extLst>
          </p:cNvPr>
          <p:cNvPicPr>
            <a:picLocks noChangeAspect="1"/>
          </p:cNvPicPr>
          <p:nvPr/>
        </p:nvPicPr>
        <p:blipFill rotWithShape="1">
          <a:blip r:embed="rId2">
            <a:extLst>
              <a:ext uri="{28A0092B-C50C-407E-A947-70E740481C1C}">
                <a14:useLocalDpi xmlns:a14="http://schemas.microsoft.com/office/drawing/2010/main" val="0"/>
              </a:ext>
            </a:extLst>
          </a:blip>
          <a:srcRect l="5981" r="7392" b="3"/>
          <a:stretch/>
        </p:blipFill>
        <p:spPr>
          <a:xfrm>
            <a:off x="106594" y="2202738"/>
            <a:ext cx="5392505" cy="4419600"/>
          </a:xfrm>
          <a:prstGeom prst="rect">
            <a:avLst/>
          </a:prstGeom>
        </p:spPr>
      </p:pic>
    </p:spTree>
    <p:extLst>
      <p:ext uri="{BB962C8B-B14F-4D97-AF65-F5344CB8AC3E}">
        <p14:creationId xmlns:p14="http://schemas.microsoft.com/office/powerpoint/2010/main" val="13927653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8FFF5-DB58-F2B2-3D53-C03F07C46934}"/>
              </a:ext>
            </a:extLst>
          </p:cNvPr>
          <p:cNvSpPr>
            <a:spLocks noGrp="1"/>
          </p:cNvSpPr>
          <p:nvPr>
            <p:ph type="title"/>
          </p:nvPr>
        </p:nvSpPr>
        <p:spPr/>
        <p:txBody>
          <a:bodyPr/>
          <a:lstStyle/>
          <a:p>
            <a:r>
              <a:rPr lang="en-US" b="1"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Strategies</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3" name="Content Placeholder 2">
            <a:extLst>
              <a:ext uri="{FF2B5EF4-FFF2-40B4-BE49-F238E27FC236}">
                <a16:creationId xmlns:a16="http://schemas.microsoft.com/office/drawing/2014/main" id="{5B3669E7-055D-B403-2BEE-3EC1AACF44A5}"/>
              </a:ext>
            </a:extLst>
          </p:cNvPr>
          <p:cNvSpPr>
            <a:spLocks noGrp="1"/>
          </p:cNvSpPr>
          <p:nvPr>
            <p:ph idx="1"/>
          </p:nvPr>
        </p:nvSpPr>
        <p:spPr/>
        <p:txBody>
          <a:bodyPr>
            <a:normAutofit/>
          </a:bodyPr>
          <a:lstStyle/>
          <a:p>
            <a:pPr marL="0" indent="0" algn="l">
              <a:buNone/>
            </a:pPr>
            <a:endParaRPr lang="en-US" sz="1800" b="0" i="0" dirty="0">
              <a:effectLst/>
              <a:latin typeface="Söhne"/>
            </a:endParaRPr>
          </a:p>
          <a:p>
            <a:pPr algn="l">
              <a:buFont typeface="Arial" panose="020B0604020202020204" pitchFamily="34" charset="0"/>
              <a:buChar char="•"/>
            </a:pPr>
            <a:r>
              <a:rPr lang="en-US" sz="1800" b="1" i="0" dirty="0">
                <a:effectLst/>
                <a:latin typeface="Noto Sans" panose="020B0502040504020204" pitchFamily="34" charset="0"/>
                <a:ea typeface="Noto Sans" panose="020B0502040504020204" pitchFamily="34" charset="0"/>
                <a:cs typeface="Noto Sans" panose="020B0502040504020204" pitchFamily="34" charset="0"/>
              </a:rPr>
              <a:t>Prevention</a:t>
            </a:r>
            <a:r>
              <a:rPr lang="en-US" sz="1800" b="0" i="0" dirty="0">
                <a:effectLst/>
                <a:latin typeface="Noto Sans" panose="020B0502040504020204" pitchFamily="34" charset="0"/>
                <a:ea typeface="Noto Sans" panose="020B0502040504020204" pitchFamily="34" charset="0"/>
                <a:cs typeface="Noto Sans" panose="020B0502040504020204" pitchFamily="34" charset="0"/>
              </a:rPr>
              <a:t>: More fire incidents will happen in July, and August 2024. </a:t>
            </a:r>
            <a:r>
              <a:rPr lang="en-US" sz="1800" b="1" dirty="0">
                <a:latin typeface="Noto Sans" panose="020B0502040504020204" pitchFamily="34" charset="0"/>
                <a:ea typeface="Noto Sans" panose="020B0502040504020204" pitchFamily="34" charset="0"/>
                <a:cs typeface="Noto Sans" panose="020B0502040504020204" pitchFamily="34" charset="0"/>
              </a:rPr>
              <a:t>Discover</a:t>
            </a:r>
            <a:r>
              <a:rPr lang="en-US" sz="1800" b="0" i="0" dirty="0">
                <a:effectLst/>
                <a:latin typeface="Noto Sans" panose="020B0502040504020204" pitchFamily="34" charset="0"/>
                <a:ea typeface="Noto Sans" panose="020B0502040504020204" pitchFamily="34" charset="0"/>
                <a:cs typeface="Noto Sans" panose="020B0502040504020204" pitchFamily="34" charset="0"/>
              </a:rPr>
              <a:t>: Pay attention to the building where is nobody living or under construction.</a:t>
            </a:r>
          </a:p>
          <a:p>
            <a:r>
              <a:rPr lang="en-US" sz="1800" b="1" i="0" dirty="0">
                <a:effectLst/>
                <a:latin typeface="Noto Sans" panose="020B0502040504020204" pitchFamily="34" charset="0"/>
                <a:ea typeface="Noto Sans" panose="020B0502040504020204" pitchFamily="34" charset="0"/>
                <a:cs typeface="Noto Sans" panose="020B0502040504020204" pitchFamily="34" charset="0"/>
              </a:rPr>
              <a:t>Education</a:t>
            </a:r>
            <a:r>
              <a:rPr lang="en-US" sz="1800" b="0" i="0" dirty="0">
                <a:effectLst/>
                <a:latin typeface="Noto Sans" panose="020B0502040504020204" pitchFamily="34" charset="0"/>
                <a:ea typeface="Noto Sans" panose="020B0502040504020204" pitchFamily="34" charset="0"/>
                <a:cs typeface="Noto Sans" panose="020B0502040504020204" pitchFamily="34" charset="0"/>
              </a:rPr>
              <a:t>: Leverage findings to educate the public on fire prevention during peak times through workshops and drills.</a:t>
            </a:r>
          </a:p>
          <a:p>
            <a:r>
              <a:rPr lang="en-US" sz="1800" b="1" i="0" dirty="0" err="1">
                <a:effectLst/>
                <a:latin typeface="Noto Sans" panose="020B0502040504020204" pitchFamily="34" charset="0"/>
                <a:ea typeface="Noto Sans" panose="020B0502040504020204" pitchFamily="34" charset="0"/>
                <a:cs typeface="Noto Sans" panose="020B0502040504020204" pitchFamily="34" charset="0"/>
              </a:rPr>
              <a:t>Action</a:t>
            </a:r>
            <a:r>
              <a:rPr lang="en-US" sz="1800" b="0" i="0" dirty="0" err="1">
                <a:effectLst/>
                <a:latin typeface="Noto Sans" panose="020B0502040504020204" pitchFamily="34" charset="0"/>
                <a:ea typeface="Noto Sans" panose="020B0502040504020204" pitchFamily="34" charset="0"/>
                <a:cs typeface="Noto Sans" panose="020B0502040504020204" pitchFamily="34" charset="0"/>
              </a:rPr>
              <a:t>:the</a:t>
            </a:r>
            <a:r>
              <a:rPr lang="en-US" sz="1800" b="0" i="0" dirty="0">
                <a:effectLst/>
                <a:latin typeface="Noto Sans" panose="020B0502040504020204" pitchFamily="34" charset="0"/>
                <a:ea typeface="Noto Sans" panose="020B0502040504020204" pitchFamily="34" charset="0"/>
                <a:cs typeface="Noto Sans" panose="020B0502040504020204" pitchFamily="34" charset="0"/>
              </a:rPr>
              <a:t> incident type field, consistency was quite high (&gt;80%) for </a:t>
            </a:r>
            <a:r>
              <a:rPr lang="en-US" sz="1800" dirty="0">
                <a:latin typeface="Noto Sans" panose="020B0502040504020204" pitchFamily="34" charset="0"/>
                <a:ea typeface="Noto Sans" panose="020B0502040504020204" pitchFamily="34" charset="0"/>
                <a:cs typeface="Noto Sans" panose="020B0502040504020204" pitchFamily="34" charset="0"/>
              </a:rPr>
              <a:t>the </a:t>
            </a:r>
            <a:r>
              <a:rPr lang="en-US" sz="1800" b="0" i="0" dirty="0">
                <a:effectLst/>
                <a:latin typeface="Noto Sans" panose="020B0502040504020204" pitchFamily="34" charset="0"/>
                <a:ea typeface="Noto Sans" panose="020B0502040504020204" pitchFamily="34" charset="0"/>
                <a:cs typeface="Noto Sans" panose="020B0502040504020204" pitchFamily="34" charset="0"/>
              </a:rPr>
              <a:t>cooking fire incidents. </a:t>
            </a:r>
          </a:p>
        </p:txBody>
      </p:sp>
      <p:sp>
        <p:nvSpPr>
          <p:cNvPr id="4" name="Slide Number Placeholder 3">
            <a:extLst>
              <a:ext uri="{FF2B5EF4-FFF2-40B4-BE49-F238E27FC236}">
                <a16:creationId xmlns:a16="http://schemas.microsoft.com/office/drawing/2014/main" id="{5B54923E-36C9-D924-E09E-0DA83B148317}"/>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12</a:t>
            </a:fld>
            <a:r>
              <a:rPr lang="en-US"/>
              <a:t> /</a:t>
            </a:r>
            <a:r>
              <a:rPr lang="en-US" spc="-85"/>
              <a:t> </a:t>
            </a:r>
            <a:r>
              <a:rPr lang="en-US"/>
              <a:t>13</a:t>
            </a:r>
            <a:endParaRPr lang="en-US" dirty="0"/>
          </a:p>
        </p:txBody>
      </p:sp>
    </p:spTree>
    <p:extLst>
      <p:ext uri="{BB962C8B-B14F-4D97-AF65-F5344CB8AC3E}">
        <p14:creationId xmlns:p14="http://schemas.microsoft.com/office/powerpoint/2010/main" val="842201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DF043-48A2-7E08-5D1A-A854616BD918}"/>
              </a:ext>
            </a:extLst>
          </p:cNvPr>
          <p:cNvSpPr>
            <a:spLocks noGrp="1"/>
          </p:cNvSpPr>
          <p:nvPr>
            <p:ph type="title"/>
          </p:nvPr>
        </p:nvSpPr>
        <p:spPr/>
        <p:txBody>
          <a:bodyPr>
            <a:normAutofit/>
          </a:bodyPr>
          <a:lstStyle/>
          <a:p>
            <a:pPr algn="ctr"/>
            <a:r>
              <a:rPr lang="en-US" sz="2000" b="1" dirty="0">
                <a:latin typeface="Noto Sans" panose="020B0502040504020204" pitchFamily="34" charset="0"/>
                <a:ea typeface="Noto Sans" panose="020B0502040504020204" pitchFamily="34" charset="0"/>
                <a:cs typeface="Noto Sans" panose="020B0502040504020204" pitchFamily="34" charset="0"/>
              </a:rPr>
              <a:t>Recommendations to improve fire cause reporting </a:t>
            </a:r>
          </a:p>
        </p:txBody>
      </p:sp>
      <p:sp>
        <p:nvSpPr>
          <p:cNvPr id="3" name="Content Placeholder 2">
            <a:extLst>
              <a:ext uri="{FF2B5EF4-FFF2-40B4-BE49-F238E27FC236}">
                <a16:creationId xmlns:a16="http://schemas.microsoft.com/office/drawing/2014/main" id="{26237F70-D0D0-F25D-01C0-7B989567E50B}"/>
              </a:ext>
            </a:extLst>
          </p:cNvPr>
          <p:cNvSpPr>
            <a:spLocks noGrp="1"/>
          </p:cNvSpPr>
          <p:nvPr>
            <p:ph idx="1"/>
          </p:nvPr>
        </p:nvSpPr>
        <p:spPr/>
        <p:txBody>
          <a:bodyPr>
            <a:normAutofit/>
          </a:bodyPr>
          <a:lstStyle/>
          <a:p>
            <a:r>
              <a:rPr lang="en-US" sz="1800" b="1" dirty="0">
                <a:latin typeface="Noto Sans" panose="020B0502040504020204" pitchFamily="34" charset="0"/>
                <a:ea typeface="Noto Sans" panose="020B0502040504020204" pitchFamily="34" charset="0"/>
                <a:cs typeface="Noto Sans" panose="020B0502040504020204" pitchFamily="34" charset="0"/>
              </a:rPr>
              <a:t>Data quality: </a:t>
            </a:r>
            <a:r>
              <a:rPr lang="en-US" sz="1800" dirty="0">
                <a:latin typeface="Noto Sans" panose="020B0502040504020204" pitchFamily="34" charset="0"/>
                <a:ea typeface="Noto Sans" panose="020B0502040504020204" pitchFamily="34" charset="0"/>
                <a:cs typeface="Noto Sans" panose="020B0502040504020204" pitchFamily="34" charset="0"/>
              </a:rPr>
              <a:t>NFIRS data quality issues, this report focuses on a single field, the incident type, a field that is both important in its own right and shares structural features with other fields, including a large number of codes and subgroupings of codes by topic headings</a:t>
            </a:r>
          </a:p>
          <a:p>
            <a:endParaRPr lang="en-US" sz="1800" dirty="0">
              <a:latin typeface="Noto Sans" panose="020B0502040504020204" pitchFamily="34" charset="0"/>
              <a:ea typeface="Noto Sans" panose="020B0502040504020204" pitchFamily="34" charset="0"/>
              <a:cs typeface="Noto Sans" panose="020B0502040504020204" pitchFamily="34" charset="0"/>
            </a:endParaRPr>
          </a:p>
          <a:p>
            <a:r>
              <a:rPr lang="en-US" sz="1800" dirty="0">
                <a:latin typeface="Noto Sans" panose="020B0502040504020204" pitchFamily="34" charset="0"/>
                <a:ea typeface="Noto Sans" panose="020B0502040504020204" pitchFamily="34" charset="0"/>
                <a:cs typeface="Noto Sans" panose="020B0502040504020204" pitchFamily="34" charset="0"/>
              </a:rPr>
              <a:t>Fewer codes using broader categories combined with optional narrative text fields for details </a:t>
            </a:r>
          </a:p>
          <a:p>
            <a:r>
              <a:rPr lang="en-US" sz="1800" dirty="0">
                <a:latin typeface="Noto Sans" panose="020B0502040504020204" pitchFamily="34" charset="0"/>
                <a:ea typeface="Noto Sans" panose="020B0502040504020204" pitchFamily="34" charset="0"/>
                <a:cs typeface="Noto Sans" panose="020B0502040504020204" pitchFamily="34" charset="0"/>
              </a:rPr>
              <a:t> Options for reporting via smartphones and tablets </a:t>
            </a:r>
          </a:p>
          <a:p>
            <a:r>
              <a:rPr lang="en-US" sz="1800" dirty="0">
                <a:latin typeface="Noto Sans" panose="020B0502040504020204" pitchFamily="34" charset="0"/>
                <a:ea typeface="Noto Sans" panose="020B0502040504020204" pitchFamily="34" charset="0"/>
                <a:cs typeface="Noto Sans" panose="020B0502040504020204" pitchFamily="34" charset="0"/>
              </a:rPr>
              <a:t>Examples of model reports for different types of incidents </a:t>
            </a:r>
          </a:p>
          <a:p>
            <a:r>
              <a:rPr lang="en-US" sz="1800" dirty="0">
                <a:latin typeface="Noto Sans" panose="020B0502040504020204" pitchFamily="34" charset="0"/>
                <a:ea typeface="Noto Sans" panose="020B0502040504020204" pitchFamily="34" charset="0"/>
                <a:cs typeface="Noto Sans" panose="020B0502040504020204" pitchFamily="34" charset="0"/>
              </a:rPr>
              <a:t> Optional interview-style data entry that walks fire personnel through the reporting process </a:t>
            </a:r>
          </a:p>
          <a:p>
            <a:r>
              <a:rPr lang="en-US" sz="1800" dirty="0">
                <a:latin typeface="Noto Sans" panose="020B0502040504020204" pitchFamily="34" charset="0"/>
                <a:ea typeface="Noto Sans" panose="020B0502040504020204" pitchFamily="34" charset="0"/>
                <a:cs typeface="Noto Sans" panose="020B0502040504020204" pitchFamily="34" charset="0"/>
              </a:rPr>
              <a:t> Rigorous testing for validity, reliability, and usability. </a:t>
            </a:r>
          </a:p>
          <a:p>
            <a:endParaRPr lang="en-US" dirty="0"/>
          </a:p>
          <a:p>
            <a:endParaRPr lang="en-US" dirty="0"/>
          </a:p>
        </p:txBody>
      </p:sp>
      <p:sp>
        <p:nvSpPr>
          <p:cNvPr id="4" name="Slide Number Placeholder 3">
            <a:extLst>
              <a:ext uri="{FF2B5EF4-FFF2-40B4-BE49-F238E27FC236}">
                <a16:creationId xmlns:a16="http://schemas.microsoft.com/office/drawing/2014/main" id="{61B14518-DEE7-8D31-4BFA-42E3F9158FF8}"/>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13</a:t>
            </a:fld>
            <a:r>
              <a:rPr lang="en-US"/>
              <a:t> /</a:t>
            </a:r>
            <a:r>
              <a:rPr lang="en-US" spc="-85"/>
              <a:t> </a:t>
            </a:r>
            <a:r>
              <a:rPr lang="en-US"/>
              <a:t>13</a:t>
            </a:r>
            <a:endParaRPr lang="en-US" dirty="0"/>
          </a:p>
        </p:txBody>
      </p:sp>
    </p:spTree>
    <p:extLst>
      <p:ext uri="{BB962C8B-B14F-4D97-AF65-F5344CB8AC3E}">
        <p14:creationId xmlns:p14="http://schemas.microsoft.com/office/powerpoint/2010/main" val="289500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3800"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1B682-49AF-DDAA-B031-09CDBB4EA13D}"/>
              </a:ext>
            </a:extLst>
          </p:cNvPr>
          <p:cNvSpPr>
            <a:spLocks noGrp="1"/>
          </p:cNvSpPr>
          <p:nvPr>
            <p:ph type="title"/>
          </p:nvPr>
        </p:nvSpPr>
        <p:spPr>
          <a:xfrm>
            <a:off x="693260" y="1206205"/>
            <a:ext cx="8689714" cy="3272171"/>
          </a:xfrm>
        </p:spPr>
        <p:txBody>
          <a:bodyPr vert="horz" lIns="91440" tIns="45720" rIns="91440" bIns="45720" rtlCol="0" anchor="b">
            <a:normAutofit/>
          </a:bodyPr>
          <a:lstStyle/>
          <a:p>
            <a:pPr defTabSz="914400"/>
            <a:r>
              <a:rPr lang="en-US" sz="7700" kern="1200" dirty="0">
                <a:solidFill>
                  <a:schemeClr val="tx1"/>
                </a:solidFill>
                <a:latin typeface="Noto Sans" panose="020B0502040504020204" pitchFamily="34" charset="0"/>
                <a:ea typeface="Noto Sans" panose="020B0502040504020204" pitchFamily="34" charset="0"/>
                <a:cs typeface="Noto Sans" panose="020B0502040504020204" pitchFamily="34" charset="0"/>
              </a:rPr>
              <a:t>Thank you !</a:t>
            </a:r>
          </a:p>
        </p:txBody>
      </p:sp>
      <p:sp>
        <p:nvSpPr>
          <p:cNvPr id="11" name="Rectangle 10">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782" y="4776313"/>
            <a:ext cx="8689714" cy="2016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723087" y="3134300"/>
            <a:ext cx="60503" cy="3264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9C37CD5C-9914-E012-A36D-B848D5793492}"/>
              </a:ext>
            </a:extLst>
          </p:cNvPr>
          <p:cNvSpPr>
            <a:spLocks noGrp="1"/>
          </p:cNvSpPr>
          <p:nvPr>
            <p:ph type="sldNum" sz="quarter" idx="12"/>
          </p:nvPr>
        </p:nvSpPr>
        <p:spPr>
          <a:xfrm>
            <a:off x="7121683" y="7009641"/>
            <a:ext cx="2268855" cy="402652"/>
          </a:xfrm>
        </p:spPr>
        <p:txBody>
          <a:bodyPr vert="horz" lIns="91440" tIns="45720" rIns="91440" bIns="45720" rtlCol="0" anchor="ctr">
            <a:normAutofit/>
          </a:bodyPr>
          <a:lstStyle/>
          <a:p>
            <a:pPr>
              <a:spcBef>
                <a:spcPts val="195"/>
              </a:spcBef>
            </a:pPr>
            <a:fld id="{81D60167-4931-47E6-BA6A-407CBD079E47}" type="slidenum">
              <a:rPr lang="en-US" sz="1200">
                <a:solidFill>
                  <a:schemeClr val="tx1">
                    <a:lumMod val="50000"/>
                    <a:lumOff val="50000"/>
                  </a:schemeClr>
                </a:solidFill>
              </a:rPr>
              <a:pPr>
                <a:spcBef>
                  <a:spcPts val="195"/>
                </a:spcBef>
              </a:pPr>
              <a:t>14</a:t>
            </a:fld>
            <a:r>
              <a:rPr lang="en-US" sz="1200">
                <a:solidFill>
                  <a:schemeClr val="tx1">
                    <a:lumMod val="50000"/>
                    <a:lumOff val="50000"/>
                  </a:schemeClr>
                </a:solidFill>
              </a:rPr>
              <a:t> /</a:t>
            </a:r>
            <a:r>
              <a:rPr lang="en-US" sz="1200" spc="-85">
                <a:solidFill>
                  <a:schemeClr val="tx1">
                    <a:lumMod val="50000"/>
                    <a:lumOff val="50000"/>
                  </a:schemeClr>
                </a:solidFill>
              </a:rPr>
              <a:t> </a:t>
            </a:r>
            <a:r>
              <a:rPr lang="en-US" sz="1200">
                <a:solidFill>
                  <a:schemeClr val="tx1">
                    <a:lumMod val="50000"/>
                    <a:lumOff val="50000"/>
                  </a:schemeClr>
                </a:solidFill>
              </a:rPr>
              <a:t>13</a:t>
            </a:r>
          </a:p>
        </p:txBody>
      </p:sp>
    </p:spTree>
    <p:extLst>
      <p:ext uri="{BB962C8B-B14F-4D97-AF65-F5344CB8AC3E}">
        <p14:creationId xmlns:p14="http://schemas.microsoft.com/office/powerpoint/2010/main" val="380686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619982" y="195699"/>
            <a:ext cx="3507518" cy="572849"/>
          </a:xfrm>
          <a:prstGeom prst="rect">
            <a:avLst/>
          </a:prstGeom>
        </p:spPr>
        <p:txBody>
          <a:bodyPr vert="horz" wrap="square" lIns="0" tIns="12700" rIns="0" bIns="0" rtlCol="0">
            <a:spAutoFit/>
          </a:bodyPr>
          <a:lstStyle/>
          <a:p>
            <a:pPr marL="12700" algn="ctr">
              <a:lnSpc>
                <a:spcPct val="100000"/>
              </a:lnSpc>
              <a:spcBef>
                <a:spcPts val="100"/>
              </a:spcBef>
            </a:pPr>
            <a:r>
              <a:rPr b="1" spc="-10" dirty="0">
                <a:latin typeface="Noto Sans" panose="020B0502040504020204" pitchFamily="34" charset="0"/>
                <a:ea typeface="Noto Sans" panose="020B0502040504020204" pitchFamily="34" charset="0"/>
                <a:cs typeface="Noto Sans" panose="020B0502040504020204" pitchFamily="34" charset="0"/>
              </a:rPr>
              <a:t>I</a:t>
            </a:r>
            <a:r>
              <a:rPr b="1" spc="-45" dirty="0">
                <a:latin typeface="Noto Sans" panose="020B0502040504020204" pitchFamily="34" charset="0"/>
                <a:ea typeface="Noto Sans" panose="020B0502040504020204" pitchFamily="34" charset="0"/>
                <a:cs typeface="Noto Sans" panose="020B0502040504020204" pitchFamily="34" charset="0"/>
              </a:rPr>
              <a:t>n</a:t>
            </a:r>
            <a:r>
              <a:rPr b="1" dirty="0">
                <a:latin typeface="Noto Sans" panose="020B0502040504020204" pitchFamily="34" charset="0"/>
                <a:ea typeface="Noto Sans" panose="020B0502040504020204" pitchFamily="34" charset="0"/>
                <a:cs typeface="Noto Sans" panose="020B0502040504020204" pitchFamily="34" charset="0"/>
              </a:rPr>
              <a:t>t</a:t>
            </a:r>
            <a:r>
              <a:rPr b="1" spc="-75" dirty="0">
                <a:latin typeface="Noto Sans" panose="020B0502040504020204" pitchFamily="34" charset="0"/>
                <a:ea typeface="Noto Sans" panose="020B0502040504020204" pitchFamily="34" charset="0"/>
                <a:cs typeface="Noto Sans" panose="020B0502040504020204" pitchFamily="34" charset="0"/>
              </a:rPr>
              <a:t>r</a:t>
            </a:r>
            <a:r>
              <a:rPr b="1" spc="5" dirty="0">
                <a:latin typeface="Noto Sans" panose="020B0502040504020204" pitchFamily="34" charset="0"/>
                <a:ea typeface="Noto Sans" panose="020B0502040504020204" pitchFamily="34" charset="0"/>
                <a:cs typeface="Noto Sans" panose="020B0502040504020204" pitchFamily="34" charset="0"/>
              </a:rPr>
              <a:t>o</a:t>
            </a:r>
            <a:r>
              <a:rPr b="1" dirty="0">
                <a:latin typeface="Noto Sans" panose="020B0502040504020204" pitchFamily="34" charset="0"/>
                <a:ea typeface="Noto Sans" panose="020B0502040504020204" pitchFamily="34" charset="0"/>
                <a:cs typeface="Noto Sans" panose="020B0502040504020204" pitchFamily="34" charset="0"/>
              </a:rPr>
              <a:t>d</a:t>
            </a:r>
            <a:r>
              <a:rPr b="1" spc="-5" dirty="0">
                <a:latin typeface="Noto Sans" panose="020B0502040504020204" pitchFamily="34" charset="0"/>
                <a:ea typeface="Noto Sans" panose="020B0502040504020204" pitchFamily="34" charset="0"/>
                <a:cs typeface="Noto Sans" panose="020B0502040504020204" pitchFamily="34" charset="0"/>
              </a:rPr>
              <a:t>uc</a:t>
            </a:r>
            <a:r>
              <a:rPr b="1" spc="-25" dirty="0">
                <a:latin typeface="Noto Sans" panose="020B0502040504020204" pitchFamily="34" charset="0"/>
                <a:ea typeface="Noto Sans" panose="020B0502040504020204" pitchFamily="34" charset="0"/>
                <a:cs typeface="Noto Sans" panose="020B0502040504020204" pitchFamily="34" charset="0"/>
              </a:rPr>
              <a:t>ti</a:t>
            </a:r>
            <a:r>
              <a:rPr b="1" spc="5" dirty="0">
                <a:latin typeface="Noto Sans" panose="020B0502040504020204" pitchFamily="34" charset="0"/>
                <a:ea typeface="Noto Sans" panose="020B0502040504020204" pitchFamily="34" charset="0"/>
                <a:cs typeface="Noto Sans" panose="020B0502040504020204" pitchFamily="34" charset="0"/>
              </a:rPr>
              <a:t>o</a:t>
            </a:r>
            <a:r>
              <a:rPr b="1" dirty="0">
                <a:latin typeface="Noto Sans" panose="020B0502040504020204" pitchFamily="34" charset="0"/>
                <a:ea typeface="Noto Sans" panose="020B0502040504020204" pitchFamily="34" charset="0"/>
                <a:cs typeface="Noto Sans" panose="020B0502040504020204" pitchFamily="34" charset="0"/>
              </a:rPr>
              <a:t>n</a:t>
            </a:r>
          </a:p>
        </p:txBody>
      </p:sp>
      <p:sp>
        <p:nvSpPr>
          <p:cNvPr id="41" name="Slide Number Placeholder 40">
            <a:extLst>
              <a:ext uri="{FF2B5EF4-FFF2-40B4-BE49-F238E27FC236}">
                <a16:creationId xmlns:a16="http://schemas.microsoft.com/office/drawing/2014/main" id="{513C024E-4410-C480-F3EB-00871512AABE}"/>
              </a:ext>
            </a:extLst>
          </p:cNvPr>
          <p:cNvSpPr>
            <a:spLocks noGrp="1"/>
          </p:cNvSpPr>
          <p:nvPr>
            <p:ph type="sldNum" sz="quarter" idx="12"/>
          </p:nvPr>
        </p:nvSpPr>
        <p:spPr>
          <a:xfrm>
            <a:off x="8971280" y="6875538"/>
            <a:ext cx="617220" cy="456535"/>
          </a:xfrm>
        </p:spPr>
        <p:txBody>
          <a:bodyPr/>
          <a:lstStyle/>
          <a:p>
            <a:pPr marL="139700">
              <a:lnSpc>
                <a:spcPct val="100000"/>
              </a:lnSpc>
              <a:spcBef>
                <a:spcPts val="195"/>
              </a:spcBef>
            </a:pPr>
            <a:fld id="{81D60167-4931-47E6-BA6A-407CBD079E47}" type="slidenum">
              <a:rPr lang="en-US" smtClean="0"/>
              <a:t>2</a:t>
            </a:fld>
            <a:r>
              <a:rPr lang="en-US" dirty="0"/>
              <a:t> /</a:t>
            </a:r>
            <a:r>
              <a:rPr lang="en-US" spc="-85" dirty="0"/>
              <a:t> </a:t>
            </a:r>
            <a:r>
              <a:rPr lang="en-US" dirty="0"/>
              <a:t>12</a:t>
            </a:r>
          </a:p>
          <a:p>
            <a:pPr marL="139700">
              <a:lnSpc>
                <a:spcPct val="100000"/>
              </a:lnSpc>
              <a:spcBef>
                <a:spcPts val="195"/>
              </a:spcBef>
            </a:pPr>
            <a:endParaRPr lang="en-US" dirty="0"/>
          </a:p>
        </p:txBody>
      </p:sp>
      <p:sp>
        <p:nvSpPr>
          <p:cNvPr id="6" name="object 6"/>
          <p:cNvSpPr txBox="1"/>
          <p:nvPr/>
        </p:nvSpPr>
        <p:spPr>
          <a:xfrm>
            <a:off x="631901" y="1048937"/>
            <a:ext cx="6104890" cy="228268"/>
          </a:xfrm>
          <a:prstGeom prst="rect">
            <a:avLst/>
          </a:prstGeom>
        </p:spPr>
        <p:txBody>
          <a:bodyPr vert="horz" wrap="square" lIns="0" tIns="12700" rIns="0" bIns="0" rtlCol="0">
            <a:spAutoFit/>
          </a:bodyPr>
          <a:lstStyle/>
          <a:p>
            <a:pPr marL="12700">
              <a:lnSpc>
                <a:spcPct val="100000"/>
              </a:lnSpc>
              <a:spcBef>
                <a:spcPts val="100"/>
              </a:spcBef>
            </a:pPr>
            <a:r>
              <a:rPr sz="1400" spc="-5" dirty="0">
                <a:latin typeface="Noto Sans"/>
                <a:cs typeface="Noto Sans"/>
              </a:rPr>
              <a:t>City </a:t>
            </a:r>
            <a:r>
              <a:rPr sz="1400" spc="5" dirty="0">
                <a:latin typeface="Noto Sans"/>
                <a:cs typeface="Noto Sans"/>
              </a:rPr>
              <a:t>of </a:t>
            </a:r>
            <a:r>
              <a:rPr sz="1400" dirty="0">
                <a:latin typeface="Noto Sans"/>
                <a:cs typeface="Noto Sans"/>
              </a:rPr>
              <a:t>Boston</a:t>
            </a:r>
            <a:r>
              <a:rPr lang="en-US" sz="1400" dirty="0">
                <a:latin typeface="Noto Sans"/>
                <a:cs typeface="Noto Sans"/>
              </a:rPr>
              <a:t> Fire Reporting </a:t>
            </a:r>
            <a:r>
              <a:rPr sz="1400" dirty="0">
                <a:latin typeface="Noto Sans"/>
                <a:cs typeface="Noto Sans"/>
              </a:rPr>
              <a:t> </a:t>
            </a:r>
            <a:r>
              <a:rPr sz="1400" spc="-5" dirty="0">
                <a:latin typeface="Noto Sans"/>
                <a:cs typeface="Noto Sans"/>
              </a:rPr>
              <a:t>publishes </a:t>
            </a:r>
            <a:r>
              <a:rPr lang="en-US" sz="1400" spc="-5" dirty="0">
                <a:latin typeface="Noto Sans"/>
                <a:cs typeface="Noto Sans"/>
              </a:rPr>
              <a:t>data Every year</a:t>
            </a:r>
            <a:endParaRPr sz="1400" dirty="0">
              <a:latin typeface="Noto Sans"/>
              <a:cs typeface="Noto Sans"/>
            </a:endParaRPr>
          </a:p>
        </p:txBody>
      </p:sp>
      <p:sp>
        <p:nvSpPr>
          <p:cNvPr id="7" name="object 7"/>
          <p:cNvSpPr txBox="1"/>
          <p:nvPr/>
        </p:nvSpPr>
        <p:spPr>
          <a:xfrm>
            <a:off x="1305560" y="1934807"/>
            <a:ext cx="99695" cy="185420"/>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EE2828"/>
                </a:solidFill>
                <a:latin typeface="OpenSymbol"/>
                <a:cs typeface="OpenSymbol"/>
              </a:rPr>
              <a:t>–</a:t>
            </a:r>
            <a:endParaRPr sz="1050" dirty="0">
              <a:latin typeface="OpenSymbol"/>
              <a:cs typeface="OpenSymbol"/>
            </a:endParaRPr>
          </a:p>
        </p:txBody>
      </p:sp>
      <p:sp>
        <p:nvSpPr>
          <p:cNvPr id="8" name="object 8"/>
          <p:cNvSpPr txBox="1"/>
          <p:nvPr/>
        </p:nvSpPr>
        <p:spPr>
          <a:xfrm>
            <a:off x="1608135" y="1663090"/>
            <a:ext cx="5835967" cy="2405082"/>
          </a:xfrm>
          <a:prstGeom prst="rect">
            <a:avLst/>
          </a:prstGeom>
        </p:spPr>
        <p:txBody>
          <a:bodyPr vert="horz" wrap="square" lIns="0" tIns="12700" rIns="0" bIns="0" rtlCol="0">
            <a:spAutoFit/>
          </a:bodyPr>
          <a:lstStyle/>
          <a:p>
            <a:pPr algn="l"/>
            <a:r>
              <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What are the top 10 fire accident trends?</a:t>
            </a:r>
          </a:p>
          <a:p>
            <a:pPr algn="l"/>
            <a:r>
              <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What’s the most popular fire area in Boston?</a:t>
            </a:r>
          </a:p>
          <a:p>
            <a:pPr algn="l"/>
            <a:r>
              <a:rPr lang="en-US" sz="1400" b="1" dirty="0">
                <a:latin typeface="Noto Sans" panose="020B0502040504020204" pitchFamily="34" charset="0"/>
                <a:ea typeface="Noto Sans" panose="020B0502040504020204" pitchFamily="34" charset="0"/>
                <a:cs typeface="Noto Sans" panose="020B0502040504020204" pitchFamily="34" charset="0"/>
              </a:rPr>
              <a:t>What’s the yearly trend of incidents?</a:t>
            </a:r>
            <a:endParaRPr lang="en-US" sz="1400" b="1" i="0" dirty="0">
              <a:effectLst/>
              <a:latin typeface="Noto Sans" panose="020B0502040504020204" pitchFamily="34" charset="0"/>
              <a:ea typeface="Noto Sans" panose="020B0502040504020204" pitchFamily="34" charset="0"/>
              <a:cs typeface="Noto Sans" panose="020B0502040504020204" pitchFamily="34" charset="0"/>
            </a:endParaRPr>
          </a:p>
          <a:p>
            <a:pPr algn="l"/>
            <a:r>
              <a:rPr lang="en-US" sz="1400" b="0" i="0" dirty="0">
                <a:solidFill>
                  <a:schemeClr val="tx2"/>
                </a:solidFill>
                <a:effectLst/>
                <a:latin typeface="Noto Sans" panose="020B0502040504020204" pitchFamily="34" charset="0"/>
                <a:ea typeface="Noto Sans" panose="020B0502040504020204" pitchFamily="34" charset="0"/>
                <a:cs typeface="Noto Sans" panose="020B0502040504020204" pitchFamily="34" charset="0"/>
              </a:rPr>
              <a:t>Which time of day do most incidents happen?</a:t>
            </a:r>
          </a:p>
          <a:p>
            <a:pPr algn="l"/>
            <a:r>
              <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Predicting 2024 number of fires using Time Series in Machine Learning</a:t>
            </a:r>
          </a:p>
          <a:p>
            <a:r>
              <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Yearly Incident Property loss</a:t>
            </a:r>
            <a:br>
              <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br>
            <a:endParaRPr lang="en-US" sz="1400"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endParaRPr>
          </a:p>
          <a:p>
            <a:pPr algn="l"/>
            <a:br>
              <a:rPr lang="en-US" sz="1400" b="0" i="0" dirty="0">
                <a:solidFill>
                  <a:srgbClr val="000000"/>
                </a:solidFill>
                <a:effectLst/>
                <a:latin typeface="Söhne"/>
              </a:rPr>
            </a:br>
            <a:endParaRPr lang="en-US" sz="1400" b="0" i="0" dirty="0">
              <a:solidFill>
                <a:srgbClr val="000000"/>
              </a:solidFill>
              <a:effectLst/>
              <a:latin typeface="Söhne"/>
            </a:endParaRPr>
          </a:p>
          <a:p>
            <a:pPr marL="12700" marR="329565">
              <a:lnSpc>
                <a:spcPct val="156500"/>
              </a:lnSpc>
              <a:spcBef>
                <a:spcPts val="100"/>
              </a:spcBef>
            </a:pPr>
            <a:endParaRPr sz="1050" dirty="0">
              <a:latin typeface="Noto Sans"/>
              <a:cs typeface="Noto Sans"/>
            </a:endParaRPr>
          </a:p>
        </p:txBody>
      </p:sp>
      <p:sp>
        <p:nvSpPr>
          <p:cNvPr id="9" name="object 9"/>
          <p:cNvSpPr txBox="1"/>
          <p:nvPr/>
        </p:nvSpPr>
        <p:spPr>
          <a:xfrm>
            <a:off x="1305560" y="2267546"/>
            <a:ext cx="99695" cy="185420"/>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EE2828"/>
                </a:solidFill>
                <a:latin typeface="OpenSymbol"/>
                <a:cs typeface="OpenSymbol"/>
              </a:rPr>
              <a:t>–</a:t>
            </a:r>
            <a:endParaRPr sz="1050">
              <a:latin typeface="OpenSymbol"/>
              <a:cs typeface="OpenSymbol"/>
            </a:endParaRPr>
          </a:p>
        </p:txBody>
      </p:sp>
      <p:sp>
        <p:nvSpPr>
          <p:cNvPr id="10" name="object 10"/>
          <p:cNvSpPr txBox="1"/>
          <p:nvPr/>
        </p:nvSpPr>
        <p:spPr>
          <a:xfrm>
            <a:off x="1305560" y="2601557"/>
            <a:ext cx="99695" cy="185420"/>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EE2828"/>
                </a:solidFill>
                <a:latin typeface="OpenSymbol"/>
                <a:cs typeface="OpenSymbol"/>
              </a:rPr>
              <a:t>–</a:t>
            </a:r>
            <a:endParaRPr sz="1050" dirty="0">
              <a:latin typeface="OpenSymbol"/>
              <a:cs typeface="OpenSymbol"/>
            </a:endParaRPr>
          </a:p>
        </p:txBody>
      </p:sp>
      <p:sp>
        <p:nvSpPr>
          <p:cNvPr id="14" name="object 14"/>
          <p:cNvSpPr/>
          <p:nvPr/>
        </p:nvSpPr>
        <p:spPr>
          <a:xfrm>
            <a:off x="2832099" y="3945805"/>
            <a:ext cx="3383279" cy="182880"/>
          </a:xfrm>
          <a:custGeom>
            <a:avLst/>
            <a:gdLst/>
            <a:ahLst/>
            <a:cxnLst/>
            <a:rect l="l" t="t" r="r" b="b"/>
            <a:pathLst>
              <a:path w="3383279" h="182879">
                <a:moveTo>
                  <a:pt x="0" y="0"/>
                </a:moveTo>
                <a:lnTo>
                  <a:pt x="3383280" y="0"/>
                </a:lnTo>
              </a:path>
              <a:path w="3383279" h="182879">
                <a:moveTo>
                  <a:pt x="0" y="0"/>
                </a:moveTo>
                <a:lnTo>
                  <a:pt x="0" y="182880"/>
                </a:lnTo>
              </a:path>
              <a:path w="3383279" h="182879">
                <a:moveTo>
                  <a:pt x="3383280" y="0"/>
                </a:moveTo>
                <a:lnTo>
                  <a:pt x="3383280" y="182880"/>
                </a:lnTo>
              </a:path>
            </a:pathLst>
          </a:custGeom>
          <a:ln w="3175">
            <a:solidFill>
              <a:srgbClr val="0000CC"/>
            </a:solidFill>
          </a:ln>
        </p:spPr>
        <p:txBody>
          <a:bodyPr wrap="square" lIns="0" tIns="0" rIns="0" bIns="0" rtlCol="0"/>
          <a:lstStyle/>
          <a:p>
            <a:endParaRPr/>
          </a:p>
        </p:txBody>
      </p:sp>
      <p:sp>
        <p:nvSpPr>
          <p:cNvPr id="15" name="object 15"/>
          <p:cNvSpPr txBox="1"/>
          <p:nvPr/>
        </p:nvSpPr>
        <p:spPr>
          <a:xfrm>
            <a:off x="3684346" y="3573397"/>
            <a:ext cx="1600200"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0000CC"/>
                </a:solidFill>
                <a:latin typeface="Liberation Sans"/>
                <a:cs typeface="Liberation Sans"/>
              </a:rPr>
              <a:t>Fire </a:t>
            </a:r>
            <a:r>
              <a:rPr sz="1400" spc="-30" dirty="0">
                <a:solidFill>
                  <a:srgbClr val="0000CC"/>
                </a:solidFill>
                <a:latin typeface="Liberation Sans"/>
                <a:cs typeface="Liberation Sans"/>
              </a:rPr>
              <a:t> </a:t>
            </a:r>
            <a:r>
              <a:rPr sz="1400" spc="-5" dirty="0">
                <a:solidFill>
                  <a:srgbClr val="0000CC"/>
                </a:solidFill>
                <a:latin typeface="Liberation Sans"/>
                <a:cs typeface="Liberation Sans"/>
              </a:rPr>
              <a:t>categories</a:t>
            </a:r>
            <a:endParaRPr sz="1400" dirty="0">
              <a:latin typeface="Liberation Sans"/>
              <a:cs typeface="Liberation Sans"/>
            </a:endParaRPr>
          </a:p>
        </p:txBody>
      </p:sp>
      <p:sp>
        <p:nvSpPr>
          <p:cNvPr id="24" name="object 24"/>
          <p:cNvSpPr txBox="1"/>
          <p:nvPr/>
        </p:nvSpPr>
        <p:spPr>
          <a:xfrm>
            <a:off x="228691" y="4380900"/>
            <a:ext cx="782581" cy="846386"/>
          </a:xfrm>
          <a:prstGeom prst="rect">
            <a:avLst/>
          </a:prstGeom>
        </p:spPr>
        <p:txBody>
          <a:bodyPr vert="horz" wrap="square" lIns="0" tIns="12700" rIns="0" bIns="0" rtlCol="0">
            <a:spAutoFit/>
          </a:bodyPr>
          <a:lstStyle/>
          <a:p>
            <a:pPr marL="12700">
              <a:lnSpc>
                <a:spcPts val="1625"/>
              </a:lnSpc>
              <a:spcBef>
                <a:spcPts val="100"/>
              </a:spcBef>
            </a:pPr>
            <a:r>
              <a:rPr sz="1400" dirty="0">
                <a:latin typeface="Noto Sans" panose="020B0502040504020204" pitchFamily="34" charset="0"/>
                <a:ea typeface="Noto Sans" panose="020B0502040504020204" pitchFamily="34" charset="0"/>
                <a:cs typeface="Noto Sans" panose="020B0502040504020204" pitchFamily="34" charset="0"/>
              </a:rPr>
              <a:t>~</a:t>
            </a:r>
            <a:r>
              <a:rPr sz="1400" spc="-20" dirty="0">
                <a:latin typeface="Noto Sans" panose="020B0502040504020204" pitchFamily="34" charset="0"/>
                <a:ea typeface="Noto Sans" panose="020B0502040504020204" pitchFamily="34" charset="0"/>
                <a:cs typeface="Noto Sans" panose="020B0502040504020204" pitchFamily="34" charset="0"/>
              </a:rPr>
              <a:t> </a:t>
            </a:r>
            <a:r>
              <a:rPr lang="en-US" sz="1400" spc="-5" dirty="0">
                <a:latin typeface="Noto Sans" panose="020B0502040504020204" pitchFamily="34" charset="0"/>
                <a:ea typeface="Noto Sans" panose="020B0502040504020204" pitchFamily="34" charset="0"/>
                <a:cs typeface="Noto Sans" panose="020B0502040504020204" pitchFamily="34" charset="0"/>
              </a:rPr>
              <a:t>55</a:t>
            </a:r>
            <a:r>
              <a:rPr sz="1400" spc="-5" dirty="0">
                <a:latin typeface="Noto Sans" panose="020B0502040504020204" pitchFamily="34" charset="0"/>
                <a:ea typeface="Noto Sans" panose="020B0502040504020204" pitchFamily="34" charset="0"/>
                <a:cs typeface="Noto Sans" panose="020B0502040504020204" pitchFamily="34" charset="0"/>
              </a:rPr>
              <a:t>,000</a:t>
            </a:r>
            <a:endParaRPr sz="1400" dirty="0">
              <a:latin typeface="Noto Sans" panose="020B0502040504020204" pitchFamily="34" charset="0"/>
              <a:ea typeface="Noto Sans" panose="020B0502040504020204" pitchFamily="34" charset="0"/>
              <a:cs typeface="Noto Sans" panose="020B0502040504020204" pitchFamily="34" charset="0"/>
            </a:endParaRPr>
          </a:p>
          <a:p>
            <a:pPr marL="12700" marR="5080">
              <a:lnSpc>
                <a:spcPts val="1570"/>
              </a:lnSpc>
              <a:spcBef>
                <a:spcPts val="85"/>
              </a:spcBef>
            </a:pPr>
            <a:r>
              <a:rPr lang="en-US" sz="1400" spc="-5" dirty="0">
                <a:latin typeface="Noto Sans" panose="020B0502040504020204" pitchFamily="34" charset="0"/>
                <a:ea typeface="Noto Sans" panose="020B0502040504020204" pitchFamily="34" charset="0"/>
                <a:cs typeface="Noto Sans" panose="020B0502040504020204" pitchFamily="34" charset="0"/>
              </a:rPr>
              <a:t>Fire</a:t>
            </a:r>
            <a:r>
              <a:rPr sz="1400" spc="-5" dirty="0">
                <a:latin typeface="Noto Sans" panose="020B0502040504020204" pitchFamily="34" charset="0"/>
                <a:ea typeface="Noto Sans" panose="020B0502040504020204" pitchFamily="34" charset="0"/>
                <a:cs typeface="Noto Sans" panose="020B0502040504020204" pitchFamily="34" charset="0"/>
              </a:rPr>
              <a:t> per</a:t>
            </a:r>
            <a:r>
              <a:rPr sz="1400" spc="-20" dirty="0">
                <a:latin typeface="Noto Sans" panose="020B0502040504020204" pitchFamily="34" charset="0"/>
                <a:ea typeface="Noto Sans" panose="020B0502040504020204" pitchFamily="34" charset="0"/>
                <a:cs typeface="Noto Sans" panose="020B0502040504020204" pitchFamily="34" charset="0"/>
              </a:rPr>
              <a:t> </a:t>
            </a:r>
            <a:r>
              <a:rPr sz="1400" spc="-5" dirty="0">
                <a:latin typeface="Noto Sans" panose="020B0502040504020204" pitchFamily="34" charset="0"/>
                <a:ea typeface="Noto Sans" panose="020B0502040504020204" pitchFamily="34" charset="0"/>
                <a:cs typeface="Noto Sans" panose="020B0502040504020204" pitchFamily="34" charset="0"/>
              </a:rPr>
              <a:t>year</a:t>
            </a:r>
            <a:r>
              <a:rPr lang="en-US" sz="1400" spc="-5" dirty="0">
                <a:latin typeface="Noto Sans" panose="020B0502040504020204" pitchFamily="34" charset="0"/>
                <a:ea typeface="Noto Sans" panose="020B0502040504020204" pitchFamily="34" charset="0"/>
                <a:cs typeface="Noto Sans" panose="020B0502040504020204" pitchFamily="34" charset="0"/>
              </a:rPr>
              <a:t> </a:t>
            </a:r>
            <a:r>
              <a:rPr lang="en-US" sz="1400" spc="-5" dirty="0" err="1">
                <a:latin typeface="Noto Sans" panose="020B0502040504020204" pitchFamily="34" charset="0"/>
                <a:ea typeface="Noto Sans" panose="020B0502040504020204" pitchFamily="34" charset="0"/>
                <a:cs typeface="Noto Sans" panose="020B0502040504020204" pitchFamily="34" charset="0"/>
              </a:rPr>
              <a:t>Approx</a:t>
            </a:r>
            <a:endParaRPr sz="1400" dirty="0">
              <a:latin typeface="Noto Sans" panose="020B0502040504020204" pitchFamily="34" charset="0"/>
              <a:ea typeface="Noto Sans" panose="020B0502040504020204" pitchFamily="34" charset="0"/>
              <a:cs typeface="Noto Sans" panose="020B0502040504020204" pitchFamily="34" charset="0"/>
            </a:endParaRPr>
          </a:p>
        </p:txBody>
      </p:sp>
      <p:sp>
        <p:nvSpPr>
          <p:cNvPr id="26" name="object 24">
            <a:extLst>
              <a:ext uri="{FF2B5EF4-FFF2-40B4-BE49-F238E27FC236}">
                <a16:creationId xmlns:a16="http://schemas.microsoft.com/office/drawing/2014/main" id="{9FB120D8-A4A7-3B5D-4AD8-572EBAA8023C}"/>
              </a:ext>
            </a:extLst>
          </p:cNvPr>
          <p:cNvSpPr txBox="1"/>
          <p:nvPr/>
        </p:nvSpPr>
        <p:spPr>
          <a:xfrm>
            <a:off x="7690485" y="692223"/>
            <a:ext cx="1280795" cy="2398092"/>
          </a:xfrm>
          <a:prstGeom prst="rect">
            <a:avLst/>
          </a:prstGeom>
        </p:spPr>
        <p:txBody>
          <a:bodyPr vert="horz" wrap="square" lIns="0" tIns="12700" rIns="0" bIns="0" rtlCol="0">
            <a:spAutoFit/>
          </a:bodyPr>
          <a:lstStyle/>
          <a:p>
            <a:pPr marL="12700">
              <a:lnSpc>
                <a:spcPts val="1625"/>
              </a:lnSpc>
              <a:spcBef>
                <a:spcPts val="100"/>
              </a:spcBef>
            </a:pPr>
            <a:r>
              <a:rPr lang="en-US" sz="1400" dirty="0">
                <a:latin typeface="Liberation Sans"/>
                <a:cs typeface="Liberation Sans"/>
              </a:rPr>
              <a:t>2014: 41,433</a:t>
            </a:r>
          </a:p>
          <a:p>
            <a:pPr marL="12700">
              <a:lnSpc>
                <a:spcPts val="1625"/>
              </a:lnSpc>
              <a:spcBef>
                <a:spcPts val="100"/>
              </a:spcBef>
            </a:pPr>
            <a:r>
              <a:rPr lang="en-US" sz="1400" dirty="0">
                <a:latin typeface="Liberation Sans"/>
                <a:cs typeface="Liberation Sans"/>
              </a:rPr>
              <a:t>2025: 46,677</a:t>
            </a:r>
          </a:p>
          <a:p>
            <a:pPr marL="12700">
              <a:lnSpc>
                <a:spcPts val="1625"/>
              </a:lnSpc>
              <a:spcBef>
                <a:spcPts val="100"/>
              </a:spcBef>
            </a:pPr>
            <a:r>
              <a:rPr lang="en-US" sz="1400" dirty="0">
                <a:latin typeface="Liberation Sans"/>
                <a:cs typeface="Liberation Sans"/>
              </a:rPr>
              <a:t>2016: 42,553</a:t>
            </a:r>
          </a:p>
          <a:p>
            <a:pPr marL="12700">
              <a:lnSpc>
                <a:spcPts val="1625"/>
              </a:lnSpc>
              <a:spcBef>
                <a:spcPts val="100"/>
              </a:spcBef>
            </a:pPr>
            <a:r>
              <a:rPr lang="en-US" sz="1400" dirty="0">
                <a:latin typeface="Liberation Sans"/>
                <a:cs typeface="Liberation Sans"/>
              </a:rPr>
              <a:t>2017: 47,313</a:t>
            </a:r>
          </a:p>
          <a:p>
            <a:pPr marL="12700">
              <a:lnSpc>
                <a:spcPts val="1625"/>
              </a:lnSpc>
              <a:spcBef>
                <a:spcPts val="100"/>
              </a:spcBef>
            </a:pPr>
            <a:r>
              <a:rPr lang="en-US" sz="1400" dirty="0">
                <a:latin typeface="Liberation Sans"/>
                <a:cs typeface="Liberation Sans"/>
              </a:rPr>
              <a:t>2018: 50,304</a:t>
            </a:r>
          </a:p>
          <a:p>
            <a:pPr marL="12700">
              <a:lnSpc>
                <a:spcPts val="1625"/>
              </a:lnSpc>
              <a:spcBef>
                <a:spcPts val="100"/>
              </a:spcBef>
            </a:pPr>
            <a:r>
              <a:rPr lang="en-US" sz="1400" dirty="0">
                <a:latin typeface="Liberation Sans"/>
                <a:cs typeface="Liberation Sans"/>
              </a:rPr>
              <a:t>2019:49,670</a:t>
            </a:r>
          </a:p>
          <a:p>
            <a:pPr marL="12700">
              <a:lnSpc>
                <a:spcPts val="1625"/>
              </a:lnSpc>
              <a:spcBef>
                <a:spcPts val="100"/>
              </a:spcBef>
            </a:pPr>
            <a:r>
              <a:rPr lang="en-US" sz="1400" dirty="0">
                <a:latin typeface="Liberation Sans"/>
                <a:cs typeface="Liberation Sans"/>
              </a:rPr>
              <a:t>2020: 92215</a:t>
            </a:r>
          </a:p>
          <a:p>
            <a:pPr marL="12700">
              <a:lnSpc>
                <a:spcPts val="1625"/>
              </a:lnSpc>
              <a:spcBef>
                <a:spcPts val="100"/>
              </a:spcBef>
            </a:pPr>
            <a:r>
              <a:rPr lang="en-US" sz="1400" dirty="0">
                <a:latin typeface="Liberation Sans"/>
                <a:cs typeface="Liberation Sans"/>
              </a:rPr>
              <a:t>2021: 96476</a:t>
            </a:r>
          </a:p>
          <a:p>
            <a:pPr marL="12700">
              <a:lnSpc>
                <a:spcPts val="1625"/>
              </a:lnSpc>
              <a:spcBef>
                <a:spcPts val="100"/>
              </a:spcBef>
            </a:pPr>
            <a:r>
              <a:rPr lang="en-US" sz="1400" dirty="0">
                <a:latin typeface="Liberation Sans"/>
                <a:cs typeface="Liberation Sans"/>
              </a:rPr>
              <a:t>2022: 101976</a:t>
            </a:r>
          </a:p>
          <a:p>
            <a:pPr marL="12700">
              <a:lnSpc>
                <a:spcPts val="1625"/>
              </a:lnSpc>
              <a:spcBef>
                <a:spcPts val="100"/>
              </a:spcBef>
            </a:pPr>
            <a:r>
              <a:rPr lang="en-US" sz="1400" dirty="0">
                <a:latin typeface="Liberation Sans"/>
                <a:cs typeface="Liberation Sans"/>
              </a:rPr>
              <a:t>2023: 96635</a:t>
            </a:r>
          </a:p>
          <a:p>
            <a:pPr marL="12700">
              <a:lnSpc>
                <a:spcPts val="1625"/>
              </a:lnSpc>
              <a:spcBef>
                <a:spcPts val="100"/>
              </a:spcBef>
            </a:pPr>
            <a:endParaRPr sz="1400" dirty="0">
              <a:latin typeface="Liberation Sans"/>
              <a:cs typeface="Liberation Sans"/>
            </a:endParaRPr>
          </a:p>
        </p:txBody>
      </p:sp>
      <p:sp>
        <p:nvSpPr>
          <p:cNvPr id="29" name="Right Brace 28">
            <a:extLst>
              <a:ext uri="{FF2B5EF4-FFF2-40B4-BE49-F238E27FC236}">
                <a16:creationId xmlns:a16="http://schemas.microsoft.com/office/drawing/2014/main" id="{1D209AE3-1AFA-581E-A1FD-982554E4AD2B}"/>
              </a:ext>
            </a:extLst>
          </p:cNvPr>
          <p:cNvSpPr/>
          <p:nvPr/>
        </p:nvSpPr>
        <p:spPr>
          <a:xfrm>
            <a:off x="8699500" y="768563"/>
            <a:ext cx="398780" cy="20184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object 24">
            <a:extLst>
              <a:ext uri="{FF2B5EF4-FFF2-40B4-BE49-F238E27FC236}">
                <a16:creationId xmlns:a16="http://schemas.microsoft.com/office/drawing/2014/main" id="{7FA6513D-5957-376A-8163-D0B64FDA2BD5}"/>
              </a:ext>
            </a:extLst>
          </p:cNvPr>
          <p:cNvSpPr txBox="1"/>
          <p:nvPr/>
        </p:nvSpPr>
        <p:spPr>
          <a:xfrm>
            <a:off x="9111768" y="1365484"/>
            <a:ext cx="1004495" cy="833562"/>
          </a:xfrm>
          <a:prstGeom prst="rect">
            <a:avLst/>
          </a:prstGeom>
        </p:spPr>
        <p:txBody>
          <a:bodyPr vert="horz" wrap="square" lIns="0" tIns="12700" rIns="0" bIns="0" rtlCol="0">
            <a:spAutoFit/>
          </a:bodyPr>
          <a:lstStyle/>
          <a:p>
            <a:pPr marL="12700">
              <a:lnSpc>
                <a:spcPts val="1625"/>
              </a:lnSpc>
              <a:spcBef>
                <a:spcPts val="100"/>
              </a:spcBef>
            </a:pPr>
            <a:r>
              <a:rPr lang="en-US" sz="1400" dirty="0">
                <a:latin typeface="Liberation Sans"/>
                <a:cs typeface="Liberation Sans"/>
              </a:rPr>
              <a:t>Count of Fire accidents per year</a:t>
            </a:r>
            <a:endParaRPr sz="1400" dirty="0">
              <a:latin typeface="Liberation Sans"/>
              <a:cs typeface="Liberation Sans"/>
            </a:endParaRPr>
          </a:p>
        </p:txBody>
      </p:sp>
      <p:sp>
        <p:nvSpPr>
          <p:cNvPr id="32" name="object 7">
            <a:extLst>
              <a:ext uri="{FF2B5EF4-FFF2-40B4-BE49-F238E27FC236}">
                <a16:creationId xmlns:a16="http://schemas.microsoft.com/office/drawing/2014/main" id="{D4D2D5A1-1280-B96D-6BF3-D055DDE28C26}"/>
              </a:ext>
            </a:extLst>
          </p:cNvPr>
          <p:cNvSpPr txBox="1"/>
          <p:nvPr/>
        </p:nvSpPr>
        <p:spPr>
          <a:xfrm>
            <a:off x="1305559" y="1711205"/>
            <a:ext cx="99695" cy="185420"/>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EE2828"/>
                </a:solidFill>
                <a:latin typeface="OpenSymbol"/>
                <a:cs typeface="OpenSymbol"/>
              </a:rPr>
              <a:t>–</a:t>
            </a:r>
            <a:endParaRPr sz="1050" dirty="0">
              <a:latin typeface="OpenSymbol"/>
              <a:cs typeface="OpenSymbol"/>
            </a:endParaRPr>
          </a:p>
        </p:txBody>
      </p:sp>
      <p:sp>
        <p:nvSpPr>
          <p:cNvPr id="37" name="object 10">
            <a:extLst>
              <a:ext uri="{FF2B5EF4-FFF2-40B4-BE49-F238E27FC236}">
                <a16:creationId xmlns:a16="http://schemas.microsoft.com/office/drawing/2014/main" id="{C35E555C-55F4-46CE-1465-1A6011521D93}"/>
              </a:ext>
            </a:extLst>
          </p:cNvPr>
          <p:cNvSpPr txBox="1"/>
          <p:nvPr/>
        </p:nvSpPr>
        <p:spPr>
          <a:xfrm>
            <a:off x="1305558" y="2920697"/>
            <a:ext cx="99695" cy="185420"/>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EE2828"/>
                </a:solidFill>
                <a:latin typeface="OpenSymbol"/>
                <a:cs typeface="OpenSymbol"/>
              </a:rPr>
              <a:t>–</a:t>
            </a:r>
            <a:endParaRPr sz="1050" dirty="0">
              <a:latin typeface="OpenSymbol"/>
              <a:cs typeface="OpenSymbol"/>
            </a:endParaRPr>
          </a:p>
        </p:txBody>
      </p:sp>
      <p:pic>
        <p:nvPicPr>
          <p:cNvPr id="3" name="Picture 2" descr="A screenshot of a screen&#10;&#10;Description automatically generated">
            <a:extLst>
              <a:ext uri="{FF2B5EF4-FFF2-40B4-BE49-F238E27FC236}">
                <a16:creationId xmlns:a16="http://schemas.microsoft.com/office/drawing/2014/main" id="{62BEDA04-F233-8BBC-A10C-8A224A19E4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887" y="4120437"/>
            <a:ext cx="7772400" cy="1485485"/>
          </a:xfrm>
          <a:prstGeom prst="rect">
            <a:avLst/>
          </a:prstGeom>
        </p:spPr>
      </p:pic>
      <p:cxnSp>
        <p:nvCxnSpPr>
          <p:cNvPr id="25" name="Straight Arrow Connector 24">
            <a:extLst>
              <a:ext uri="{FF2B5EF4-FFF2-40B4-BE49-F238E27FC236}">
                <a16:creationId xmlns:a16="http://schemas.microsoft.com/office/drawing/2014/main" id="{363A62C8-BACC-55A7-ACD8-6972BF9562C4}"/>
              </a:ext>
            </a:extLst>
          </p:cNvPr>
          <p:cNvCxnSpPr/>
          <p:nvPr/>
        </p:nvCxnSpPr>
        <p:spPr>
          <a:xfrm flipV="1">
            <a:off x="5041899" y="5516608"/>
            <a:ext cx="685800" cy="7663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B0AD149-B0DB-CC73-F561-0B5EA664E2D3}"/>
              </a:ext>
            </a:extLst>
          </p:cNvPr>
          <p:cNvCxnSpPr>
            <a:cxnSpLocks/>
          </p:cNvCxnSpPr>
          <p:nvPr/>
        </p:nvCxnSpPr>
        <p:spPr>
          <a:xfrm flipV="1">
            <a:off x="5041900" y="5595327"/>
            <a:ext cx="0" cy="6966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F81BBD2-AD3B-9F86-618A-BA5DA353A93A}"/>
              </a:ext>
            </a:extLst>
          </p:cNvPr>
          <p:cNvCxnSpPr>
            <a:cxnSpLocks/>
          </p:cNvCxnSpPr>
          <p:nvPr/>
        </p:nvCxnSpPr>
        <p:spPr>
          <a:xfrm flipV="1">
            <a:off x="7099300" y="5595327"/>
            <a:ext cx="0" cy="918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BC0144E-9A20-D4E9-2FB7-43D95EF431F9}"/>
              </a:ext>
            </a:extLst>
          </p:cNvPr>
          <p:cNvCxnSpPr>
            <a:cxnSpLocks/>
          </p:cNvCxnSpPr>
          <p:nvPr/>
        </p:nvCxnSpPr>
        <p:spPr>
          <a:xfrm flipH="1" flipV="1">
            <a:off x="4302254" y="5616517"/>
            <a:ext cx="739645" cy="67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EAFA816A-3777-2A70-BCDB-0E84168DDBA0}"/>
              </a:ext>
            </a:extLst>
          </p:cNvPr>
          <p:cNvSpPr txBox="1"/>
          <p:nvPr/>
        </p:nvSpPr>
        <p:spPr>
          <a:xfrm>
            <a:off x="4548161" y="6311239"/>
            <a:ext cx="1270178" cy="646331"/>
          </a:xfrm>
          <a:prstGeom prst="rect">
            <a:avLst/>
          </a:prstGeom>
          <a:noFill/>
        </p:spPr>
        <p:txBody>
          <a:bodyPr wrap="square" rtlCol="0">
            <a:spAutoFit/>
          </a:bodyPr>
          <a:lstStyle/>
          <a:p>
            <a:r>
              <a:rPr lang="en-US" dirty="0">
                <a:latin typeface="Noto Sans" panose="020B0502040504020204" pitchFamily="34" charset="0"/>
                <a:ea typeface="Noto Sans" panose="020B0502040504020204" pitchFamily="34" charset="0"/>
                <a:cs typeface="Noto Sans" panose="020B0502040504020204" pitchFamily="34" charset="0"/>
              </a:rPr>
              <a:t>Target variables</a:t>
            </a:r>
          </a:p>
        </p:txBody>
      </p:sp>
      <p:sp>
        <p:nvSpPr>
          <p:cNvPr id="40" name="TextBox 39">
            <a:extLst>
              <a:ext uri="{FF2B5EF4-FFF2-40B4-BE49-F238E27FC236}">
                <a16:creationId xmlns:a16="http://schemas.microsoft.com/office/drawing/2014/main" id="{1884DE18-C9B7-9D83-37E1-FE53A3C97BCA}"/>
              </a:ext>
            </a:extLst>
          </p:cNvPr>
          <p:cNvSpPr txBox="1"/>
          <p:nvPr/>
        </p:nvSpPr>
        <p:spPr>
          <a:xfrm>
            <a:off x="6210122" y="6399135"/>
            <a:ext cx="2260778" cy="1200329"/>
          </a:xfrm>
          <a:prstGeom prst="rect">
            <a:avLst/>
          </a:prstGeom>
          <a:noFill/>
        </p:spPr>
        <p:txBody>
          <a:bodyPr wrap="square" rtlCol="0">
            <a:spAutoFit/>
          </a:bodyPr>
          <a:lstStyle/>
          <a:p>
            <a:r>
              <a:rPr lang="en-US" dirty="0">
                <a:latin typeface="Noto Sans" panose="020B0502040504020204" pitchFamily="34" charset="0"/>
                <a:ea typeface="Noto Sans" panose="020B0502040504020204" pitchFamily="34" charset="0"/>
                <a:cs typeface="Noto Sans" panose="020B0502040504020204" pitchFamily="34" charset="0"/>
              </a:rPr>
              <a:t>estimated cost of property damage due to the incident.</a:t>
            </a:r>
          </a:p>
        </p:txBody>
      </p:sp>
      <p:sp>
        <p:nvSpPr>
          <p:cNvPr id="43" name="TextBox 42">
            <a:extLst>
              <a:ext uri="{FF2B5EF4-FFF2-40B4-BE49-F238E27FC236}">
                <a16:creationId xmlns:a16="http://schemas.microsoft.com/office/drawing/2014/main" id="{AE081848-22F6-FCA1-800D-55BEC34B9367}"/>
              </a:ext>
            </a:extLst>
          </p:cNvPr>
          <p:cNvSpPr txBox="1"/>
          <p:nvPr/>
        </p:nvSpPr>
        <p:spPr>
          <a:xfrm>
            <a:off x="1284753" y="5808524"/>
            <a:ext cx="1411258" cy="1754326"/>
          </a:xfrm>
          <a:prstGeom prst="rect">
            <a:avLst/>
          </a:prstGeom>
          <a:noFill/>
        </p:spPr>
        <p:txBody>
          <a:bodyPr wrap="square" rtlCol="0">
            <a:spAutoFit/>
          </a:bodyPr>
          <a:lstStyle/>
          <a:p>
            <a:r>
              <a:rPr lang="en-US" b="0" i="0" dirty="0">
                <a:solidFill>
                  <a:srgbClr val="374151"/>
                </a:solidFill>
                <a:effectLst/>
                <a:latin typeface="Noto Sans" panose="020B0502040504020204" pitchFamily="34" charset="0"/>
                <a:ea typeface="Noto Sans" panose="020B0502040504020204" pitchFamily="34" charset="0"/>
                <a:cs typeface="Noto Sans" panose="020B0502040504020204" pitchFamily="34" charset="0"/>
              </a:rPr>
              <a:t>The date when the alarm was raised for the incident.</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cxnSp>
        <p:nvCxnSpPr>
          <p:cNvPr id="44" name="Straight Arrow Connector 43">
            <a:extLst>
              <a:ext uri="{FF2B5EF4-FFF2-40B4-BE49-F238E27FC236}">
                <a16:creationId xmlns:a16="http://schemas.microsoft.com/office/drawing/2014/main" id="{3FF127C9-1D81-2837-5ADC-E7453A35E1C9}"/>
              </a:ext>
            </a:extLst>
          </p:cNvPr>
          <p:cNvCxnSpPr>
            <a:cxnSpLocks/>
          </p:cNvCxnSpPr>
          <p:nvPr/>
        </p:nvCxnSpPr>
        <p:spPr>
          <a:xfrm flipV="1">
            <a:off x="2490762" y="5595327"/>
            <a:ext cx="1135607" cy="918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3800"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E78E43-D17F-E7ED-544D-DB2978EFD917}"/>
              </a:ext>
            </a:extLst>
          </p:cNvPr>
          <p:cNvSpPr>
            <a:spLocks noGrp="1"/>
          </p:cNvSpPr>
          <p:nvPr>
            <p:ph type="title"/>
          </p:nvPr>
        </p:nvSpPr>
        <p:spPr>
          <a:xfrm>
            <a:off x="521836" y="705248"/>
            <a:ext cx="2836069" cy="1895754"/>
          </a:xfrm>
        </p:spPr>
        <p:txBody>
          <a:bodyPr anchor="b">
            <a:normAutofit/>
          </a:bodyPr>
          <a:lstStyle/>
          <a:p>
            <a:r>
              <a:rPr lang="en-US" sz="2500" spc="-5" dirty="0">
                <a:latin typeface="Noto Sans"/>
                <a:cs typeface="Noto Sans"/>
              </a:rPr>
              <a:t>Data cleaning </a:t>
            </a:r>
            <a:r>
              <a:rPr lang="en-US" sz="2500" dirty="0">
                <a:latin typeface="Noto Sans"/>
                <a:cs typeface="Noto Sans"/>
              </a:rPr>
              <a:t>was </a:t>
            </a:r>
            <a:r>
              <a:rPr lang="en-US" sz="2500" spc="-5" dirty="0">
                <a:latin typeface="Noto Sans"/>
                <a:cs typeface="Noto Sans"/>
              </a:rPr>
              <a:t>needed </a:t>
            </a:r>
            <a:r>
              <a:rPr lang="en-US" sz="2500" dirty="0">
                <a:latin typeface="Noto Sans"/>
                <a:cs typeface="Noto Sans"/>
              </a:rPr>
              <a:t>for a </a:t>
            </a:r>
            <a:r>
              <a:rPr lang="en-US" sz="2500" spc="-10" dirty="0">
                <a:latin typeface="Noto Sans"/>
                <a:cs typeface="Noto Sans"/>
              </a:rPr>
              <a:t>few</a:t>
            </a:r>
            <a:r>
              <a:rPr lang="en-US" sz="2500" spc="-30" dirty="0">
                <a:latin typeface="Noto Sans"/>
                <a:cs typeface="Noto Sans"/>
              </a:rPr>
              <a:t> </a:t>
            </a:r>
            <a:r>
              <a:rPr lang="en-US" sz="2500" spc="-5" dirty="0">
                <a:latin typeface="Noto Sans"/>
                <a:cs typeface="Noto Sans"/>
              </a:rPr>
              <a:t>Places:</a:t>
            </a:r>
            <a:br>
              <a:rPr lang="en-US" sz="2500" dirty="0">
                <a:latin typeface="Noto Sans"/>
                <a:cs typeface="Noto Sans"/>
              </a:rPr>
            </a:br>
            <a:endParaRPr lang="en-US" sz="2500" dirty="0"/>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2044" y="2838280"/>
            <a:ext cx="2692235" cy="20168"/>
          </a:xfrm>
          <a:custGeom>
            <a:avLst/>
            <a:gdLst>
              <a:gd name="connsiteX0" fmla="*/ 0 w 2692235"/>
              <a:gd name="connsiteY0" fmla="*/ 0 h 20168"/>
              <a:gd name="connsiteX1" fmla="*/ 646136 w 2692235"/>
              <a:gd name="connsiteY1" fmla="*/ 0 h 20168"/>
              <a:gd name="connsiteX2" fmla="*/ 1319195 w 2692235"/>
              <a:gd name="connsiteY2" fmla="*/ 0 h 20168"/>
              <a:gd name="connsiteX3" fmla="*/ 1992254 w 2692235"/>
              <a:gd name="connsiteY3" fmla="*/ 0 h 20168"/>
              <a:gd name="connsiteX4" fmla="*/ 2692235 w 2692235"/>
              <a:gd name="connsiteY4" fmla="*/ 0 h 20168"/>
              <a:gd name="connsiteX5" fmla="*/ 2692235 w 2692235"/>
              <a:gd name="connsiteY5" fmla="*/ 20168 h 20168"/>
              <a:gd name="connsiteX6" fmla="*/ 2019176 w 2692235"/>
              <a:gd name="connsiteY6" fmla="*/ 20168 h 20168"/>
              <a:gd name="connsiteX7" fmla="*/ 1399962 w 2692235"/>
              <a:gd name="connsiteY7" fmla="*/ 20168 h 20168"/>
              <a:gd name="connsiteX8" fmla="*/ 780748 w 2692235"/>
              <a:gd name="connsiteY8" fmla="*/ 20168 h 20168"/>
              <a:gd name="connsiteX9" fmla="*/ 0 w 2692235"/>
              <a:gd name="connsiteY9" fmla="*/ 20168 h 20168"/>
              <a:gd name="connsiteX10" fmla="*/ 0 w 2692235"/>
              <a:gd name="connsiteY10" fmla="*/ 0 h 20168"/>
              <a:gd name="connsiteX0" fmla="*/ 0 w 2692235"/>
              <a:gd name="connsiteY0" fmla="*/ 0 h 20168"/>
              <a:gd name="connsiteX1" fmla="*/ 646136 w 2692235"/>
              <a:gd name="connsiteY1" fmla="*/ 0 h 20168"/>
              <a:gd name="connsiteX2" fmla="*/ 1238428 w 2692235"/>
              <a:gd name="connsiteY2" fmla="*/ 0 h 20168"/>
              <a:gd name="connsiteX3" fmla="*/ 1965332 w 2692235"/>
              <a:gd name="connsiteY3" fmla="*/ 0 h 20168"/>
              <a:gd name="connsiteX4" fmla="*/ 2692235 w 2692235"/>
              <a:gd name="connsiteY4" fmla="*/ 0 h 20168"/>
              <a:gd name="connsiteX5" fmla="*/ 2692235 w 2692235"/>
              <a:gd name="connsiteY5" fmla="*/ 20168 h 20168"/>
              <a:gd name="connsiteX6" fmla="*/ 2073021 w 2692235"/>
              <a:gd name="connsiteY6" fmla="*/ 20168 h 20168"/>
              <a:gd name="connsiteX7" fmla="*/ 1453807 w 2692235"/>
              <a:gd name="connsiteY7" fmla="*/ 20168 h 20168"/>
              <a:gd name="connsiteX8" fmla="*/ 726903 w 2692235"/>
              <a:gd name="connsiteY8" fmla="*/ 20168 h 20168"/>
              <a:gd name="connsiteX9" fmla="*/ 0 w 2692235"/>
              <a:gd name="connsiteY9" fmla="*/ 20168 h 20168"/>
              <a:gd name="connsiteX10" fmla="*/ 0 w 2692235"/>
              <a:gd name="connsiteY10" fmla="*/ 0 h 2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92235" h="20168" fill="none" extrusionOk="0">
                <a:moveTo>
                  <a:pt x="0" y="0"/>
                </a:moveTo>
                <a:cubicBezTo>
                  <a:pt x="239790" y="3408"/>
                  <a:pt x="397790" y="-7186"/>
                  <a:pt x="646136" y="0"/>
                </a:cubicBezTo>
                <a:cubicBezTo>
                  <a:pt x="903946" y="11478"/>
                  <a:pt x="1055310" y="-29533"/>
                  <a:pt x="1319195" y="0"/>
                </a:cubicBezTo>
                <a:cubicBezTo>
                  <a:pt x="1581584" y="19267"/>
                  <a:pt x="1702071" y="-27396"/>
                  <a:pt x="1992254" y="0"/>
                </a:cubicBezTo>
                <a:cubicBezTo>
                  <a:pt x="2242298" y="6481"/>
                  <a:pt x="2540706" y="18418"/>
                  <a:pt x="2692235" y="0"/>
                </a:cubicBezTo>
                <a:cubicBezTo>
                  <a:pt x="2691931" y="8084"/>
                  <a:pt x="2692037" y="11531"/>
                  <a:pt x="2692235" y="20168"/>
                </a:cubicBezTo>
                <a:cubicBezTo>
                  <a:pt x="2389083" y="47816"/>
                  <a:pt x="2171033" y="7186"/>
                  <a:pt x="2019176" y="20168"/>
                </a:cubicBezTo>
                <a:cubicBezTo>
                  <a:pt x="1873973" y="90493"/>
                  <a:pt x="1654798" y="25681"/>
                  <a:pt x="1399962" y="20168"/>
                </a:cubicBezTo>
                <a:cubicBezTo>
                  <a:pt x="1158732" y="16862"/>
                  <a:pt x="1073504" y="31695"/>
                  <a:pt x="780748" y="20168"/>
                </a:cubicBezTo>
                <a:cubicBezTo>
                  <a:pt x="474413" y="15358"/>
                  <a:pt x="365907" y="40287"/>
                  <a:pt x="0" y="20168"/>
                </a:cubicBezTo>
                <a:cubicBezTo>
                  <a:pt x="-395" y="11360"/>
                  <a:pt x="-1057" y="6884"/>
                  <a:pt x="0" y="0"/>
                </a:cubicBezTo>
                <a:close/>
              </a:path>
              <a:path w="2692235" h="20168" stroke="0" extrusionOk="0">
                <a:moveTo>
                  <a:pt x="0" y="0"/>
                </a:moveTo>
                <a:cubicBezTo>
                  <a:pt x="323596" y="35360"/>
                  <a:pt x="465894" y="15224"/>
                  <a:pt x="646136" y="0"/>
                </a:cubicBezTo>
                <a:cubicBezTo>
                  <a:pt x="810803" y="28023"/>
                  <a:pt x="1088487" y="-2733"/>
                  <a:pt x="1238428" y="0"/>
                </a:cubicBezTo>
                <a:cubicBezTo>
                  <a:pt x="1419325" y="-324"/>
                  <a:pt x="1665144" y="-78165"/>
                  <a:pt x="1965332" y="0"/>
                </a:cubicBezTo>
                <a:cubicBezTo>
                  <a:pt x="2279462" y="19269"/>
                  <a:pt x="2410854" y="-24630"/>
                  <a:pt x="2692235" y="0"/>
                </a:cubicBezTo>
                <a:cubicBezTo>
                  <a:pt x="2692363" y="8928"/>
                  <a:pt x="2692195" y="12912"/>
                  <a:pt x="2692235" y="20168"/>
                </a:cubicBezTo>
                <a:cubicBezTo>
                  <a:pt x="2439602" y="18750"/>
                  <a:pt x="2317913" y="-3066"/>
                  <a:pt x="2073021" y="20168"/>
                </a:cubicBezTo>
                <a:cubicBezTo>
                  <a:pt x="1821670" y="33431"/>
                  <a:pt x="1645194" y="36927"/>
                  <a:pt x="1453807" y="20168"/>
                </a:cubicBezTo>
                <a:cubicBezTo>
                  <a:pt x="1232704" y="17127"/>
                  <a:pt x="1002590" y="9718"/>
                  <a:pt x="726903" y="20168"/>
                </a:cubicBezTo>
                <a:cubicBezTo>
                  <a:pt x="494005" y="45080"/>
                  <a:pt x="143051" y="63264"/>
                  <a:pt x="0" y="20168"/>
                </a:cubicBezTo>
                <a:cubicBezTo>
                  <a:pt x="-294" y="14733"/>
                  <a:pt x="157" y="9023"/>
                  <a:pt x="0" y="0"/>
                </a:cubicBezTo>
                <a:close/>
              </a:path>
              <a:path w="2692235" h="20168" fill="none" stroke="0" extrusionOk="0">
                <a:moveTo>
                  <a:pt x="0" y="0"/>
                </a:moveTo>
                <a:cubicBezTo>
                  <a:pt x="195393" y="-38344"/>
                  <a:pt x="358728" y="-2108"/>
                  <a:pt x="646136" y="0"/>
                </a:cubicBezTo>
                <a:cubicBezTo>
                  <a:pt x="915882" y="17766"/>
                  <a:pt x="1023161" y="-17692"/>
                  <a:pt x="1319195" y="0"/>
                </a:cubicBezTo>
                <a:cubicBezTo>
                  <a:pt x="1571240" y="32465"/>
                  <a:pt x="1730240" y="-1629"/>
                  <a:pt x="1992254" y="0"/>
                </a:cubicBezTo>
                <a:cubicBezTo>
                  <a:pt x="2224412" y="-8520"/>
                  <a:pt x="2553165" y="30698"/>
                  <a:pt x="2692235" y="0"/>
                </a:cubicBezTo>
                <a:cubicBezTo>
                  <a:pt x="2692163" y="8694"/>
                  <a:pt x="2692675" y="10961"/>
                  <a:pt x="2692235" y="20168"/>
                </a:cubicBezTo>
                <a:cubicBezTo>
                  <a:pt x="2383471" y="38416"/>
                  <a:pt x="2137598" y="23855"/>
                  <a:pt x="2019176" y="20168"/>
                </a:cubicBezTo>
                <a:cubicBezTo>
                  <a:pt x="1874669" y="25942"/>
                  <a:pt x="1605169" y="75581"/>
                  <a:pt x="1399962" y="20168"/>
                </a:cubicBezTo>
                <a:cubicBezTo>
                  <a:pt x="1178420" y="5690"/>
                  <a:pt x="1097744" y="32669"/>
                  <a:pt x="780748" y="20168"/>
                </a:cubicBezTo>
                <a:cubicBezTo>
                  <a:pt x="458211" y="7378"/>
                  <a:pt x="385909" y="35520"/>
                  <a:pt x="0" y="20168"/>
                </a:cubicBezTo>
                <a:cubicBezTo>
                  <a:pt x="-393" y="12480"/>
                  <a:pt x="219" y="8173"/>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692235"/>
                      <a:gd name="connsiteY0" fmla="*/ 0 h 20168"/>
                      <a:gd name="connsiteX1" fmla="*/ 646136 w 2692235"/>
                      <a:gd name="connsiteY1" fmla="*/ 0 h 20168"/>
                      <a:gd name="connsiteX2" fmla="*/ 1319195 w 2692235"/>
                      <a:gd name="connsiteY2" fmla="*/ 0 h 20168"/>
                      <a:gd name="connsiteX3" fmla="*/ 1992254 w 2692235"/>
                      <a:gd name="connsiteY3" fmla="*/ 0 h 20168"/>
                      <a:gd name="connsiteX4" fmla="*/ 2692235 w 2692235"/>
                      <a:gd name="connsiteY4" fmla="*/ 0 h 20168"/>
                      <a:gd name="connsiteX5" fmla="*/ 2692235 w 2692235"/>
                      <a:gd name="connsiteY5" fmla="*/ 20168 h 20168"/>
                      <a:gd name="connsiteX6" fmla="*/ 2019176 w 2692235"/>
                      <a:gd name="connsiteY6" fmla="*/ 20168 h 20168"/>
                      <a:gd name="connsiteX7" fmla="*/ 1399962 w 2692235"/>
                      <a:gd name="connsiteY7" fmla="*/ 20168 h 20168"/>
                      <a:gd name="connsiteX8" fmla="*/ 780748 w 2692235"/>
                      <a:gd name="connsiteY8" fmla="*/ 20168 h 20168"/>
                      <a:gd name="connsiteX9" fmla="*/ 0 w 2692235"/>
                      <a:gd name="connsiteY9" fmla="*/ 20168 h 20168"/>
                      <a:gd name="connsiteX10" fmla="*/ 0 w 2692235"/>
                      <a:gd name="connsiteY10" fmla="*/ 0 h 2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92235" h="20168" fill="none" extrusionOk="0">
                        <a:moveTo>
                          <a:pt x="0" y="0"/>
                        </a:moveTo>
                        <a:cubicBezTo>
                          <a:pt x="224232" y="-20556"/>
                          <a:pt x="391802" y="-14521"/>
                          <a:pt x="646136" y="0"/>
                        </a:cubicBezTo>
                        <a:cubicBezTo>
                          <a:pt x="900470" y="14521"/>
                          <a:pt x="1052994" y="-18641"/>
                          <a:pt x="1319195" y="0"/>
                        </a:cubicBezTo>
                        <a:cubicBezTo>
                          <a:pt x="1585396" y="18641"/>
                          <a:pt x="1731258" y="-7258"/>
                          <a:pt x="1992254" y="0"/>
                        </a:cubicBezTo>
                        <a:cubicBezTo>
                          <a:pt x="2253250" y="7258"/>
                          <a:pt x="2544760" y="26682"/>
                          <a:pt x="2692235" y="0"/>
                        </a:cubicBezTo>
                        <a:cubicBezTo>
                          <a:pt x="2691888" y="8661"/>
                          <a:pt x="2692542" y="11236"/>
                          <a:pt x="2692235" y="20168"/>
                        </a:cubicBezTo>
                        <a:cubicBezTo>
                          <a:pt x="2393483" y="39949"/>
                          <a:pt x="2162242" y="653"/>
                          <a:pt x="2019176" y="20168"/>
                        </a:cubicBezTo>
                        <a:cubicBezTo>
                          <a:pt x="1876110" y="39683"/>
                          <a:pt x="1630857" y="39882"/>
                          <a:pt x="1399962" y="20168"/>
                        </a:cubicBezTo>
                        <a:cubicBezTo>
                          <a:pt x="1169067" y="454"/>
                          <a:pt x="1090030" y="30814"/>
                          <a:pt x="780748" y="20168"/>
                        </a:cubicBezTo>
                        <a:cubicBezTo>
                          <a:pt x="471466" y="9522"/>
                          <a:pt x="381611" y="32005"/>
                          <a:pt x="0" y="20168"/>
                        </a:cubicBezTo>
                        <a:cubicBezTo>
                          <a:pt x="-550" y="12247"/>
                          <a:pt x="101" y="6950"/>
                          <a:pt x="0" y="0"/>
                        </a:cubicBezTo>
                        <a:close/>
                      </a:path>
                      <a:path w="2692235" h="20168" stroke="0" extrusionOk="0">
                        <a:moveTo>
                          <a:pt x="0" y="0"/>
                        </a:moveTo>
                        <a:cubicBezTo>
                          <a:pt x="312047" y="25417"/>
                          <a:pt x="477734" y="-20526"/>
                          <a:pt x="646136" y="0"/>
                        </a:cubicBezTo>
                        <a:cubicBezTo>
                          <a:pt x="814538" y="20526"/>
                          <a:pt x="1101073" y="13966"/>
                          <a:pt x="1238428" y="0"/>
                        </a:cubicBezTo>
                        <a:cubicBezTo>
                          <a:pt x="1375783" y="-13966"/>
                          <a:pt x="1668508" y="-8366"/>
                          <a:pt x="1965332" y="0"/>
                        </a:cubicBezTo>
                        <a:cubicBezTo>
                          <a:pt x="2262156" y="8366"/>
                          <a:pt x="2444467" y="-32006"/>
                          <a:pt x="2692235" y="0"/>
                        </a:cubicBezTo>
                        <a:cubicBezTo>
                          <a:pt x="2692626" y="8107"/>
                          <a:pt x="2692539" y="13997"/>
                          <a:pt x="2692235" y="20168"/>
                        </a:cubicBezTo>
                        <a:cubicBezTo>
                          <a:pt x="2435942" y="21499"/>
                          <a:pt x="2314377" y="3073"/>
                          <a:pt x="2073021" y="20168"/>
                        </a:cubicBezTo>
                        <a:cubicBezTo>
                          <a:pt x="1831665" y="37263"/>
                          <a:pt x="1638223" y="43781"/>
                          <a:pt x="1453807" y="20168"/>
                        </a:cubicBezTo>
                        <a:cubicBezTo>
                          <a:pt x="1269391" y="-3445"/>
                          <a:pt x="994697" y="-11669"/>
                          <a:pt x="726903" y="20168"/>
                        </a:cubicBezTo>
                        <a:cubicBezTo>
                          <a:pt x="459109" y="52005"/>
                          <a:pt x="147665" y="45998"/>
                          <a:pt x="0" y="20168"/>
                        </a:cubicBezTo>
                        <a:cubicBezTo>
                          <a:pt x="-702" y="14616"/>
                          <a:pt x="480" y="10076"/>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C56213-9AEA-BEF8-2521-1E9D5F10A1E5}"/>
              </a:ext>
            </a:extLst>
          </p:cNvPr>
          <p:cNvSpPr>
            <a:spLocks noGrp="1"/>
          </p:cNvSpPr>
          <p:nvPr>
            <p:ph idx="1"/>
          </p:nvPr>
        </p:nvSpPr>
        <p:spPr>
          <a:xfrm>
            <a:off x="88900" y="3095726"/>
            <a:ext cx="3657600" cy="4296736"/>
          </a:xfrm>
        </p:spPr>
        <p:txBody>
          <a:bodyPr anchor="t">
            <a:normAutofit/>
          </a:bodyPr>
          <a:lstStyle/>
          <a:p>
            <a:r>
              <a:rPr lang="en-US" sz="1600" b="1" i="0" dirty="0">
                <a:effectLst/>
                <a:latin typeface="Noto Sans" panose="020B0502040504020204" pitchFamily="34" charset="0"/>
                <a:ea typeface="Noto Sans" panose="020B0502040504020204" pitchFamily="34" charset="0"/>
                <a:cs typeface="Noto Sans" panose="020B0502040504020204" pitchFamily="34" charset="0"/>
              </a:rPr>
              <a:t>Dropped Unnecessary Columns</a:t>
            </a:r>
          </a:p>
          <a:p>
            <a:r>
              <a:rPr lang="en-US" sz="1600" b="1" dirty="0">
                <a:latin typeface="Noto Sans" panose="020B0502040504020204" pitchFamily="34" charset="0"/>
                <a:ea typeface="Noto Sans" panose="020B0502040504020204" pitchFamily="34" charset="0"/>
                <a:cs typeface="Noto Sans" panose="020B0502040504020204" pitchFamily="34" charset="0"/>
              </a:rPr>
              <a:t>Handled Missing Values</a:t>
            </a:r>
          </a:p>
          <a:p>
            <a:r>
              <a:rPr lang="en-US" sz="1600" b="1" dirty="0">
                <a:latin typeface="Noto Sans" panose="020B0502040504020204" pitchFamily="34" charset="0"/>
                <a:ea typeface="Noto Sans" panose="020B0502040504020204" pitchFamily="34" charset="0"/>
                <a:cs typeface="Noto Sans" panose="020B0502040504020204" pitchFamily="34" charset="0"/>
              </a:rPr>
              <a:t>Date-Time Conversion</a:t>
            </a:r>
            <a:r>
              <a:rPr lang="en-US" sz="1600" dirty="0">
                <a:latin typeface="Noto Sans" panose="020B0502040504020204" pitchFamily="34" charset="0"/>
                <a:ea typeface="Noto Sans" panose="020B0502040504020204" pitchFamily="34" charset="0"/>
                <a:cs typeface="Noto Sans" panose="020B0502040504020204" pitchFamily="34" charset="0"/>
              </a:rPr>
              <a:t>: Transformed '</a:t>
            </a:r>
            <a:r>
              <a:rPr lang="en-US" sz="1600" dirty="0" err="1">
                <a:latin typeface="Noto Sans" panose="020B0502040504020204" pitchFamily="34" charset="0"/>
                <a:ea typeface="Noto Sans" panose="020B0502040504020204" pitchFamily="34" charset="0"/>
                <a:cs typeface="Noto Sans" panose="020B0502040504020204" pitchFamily="34" charset="0"/>
              </a:rPr>
              <a:t>alarm_date</a:t>
            </a:r>
            <a:r>
              <a:rPr lang="en-US" sz="1600" dirty="0">
                <a:latin typeface="Noto Sans" panose="020B0502040504020204" pitchFamily="34" charset="0"/>
                <a:ea typeface="Noto Sans" panose="020B0502040504020204" pitchFamily="34" charset="0"/>
                <a:cs typeface="Noto Sans" panose="020B0502040504020204" pitchFamily="34" charset="0"/>
              </a:rPr>
              <a:t>' into a </a:t>
            </a:r>
            <a:r>
              <a:rPr lang="en-US" sz="1600" dirty="0" err="1">
                <a:latin typeface="Noto Sans" panose="020B0502040504020204" pitchFamily="34" charset="0"/>
                <a:ea typeface="Noto Sans" panose="020B0502040504020204" pitchFamily="34" charset="0"/>
                <a:cs typeface="Noto Sans" panose="020B0502040504020204" pitchFamily="34" charset="0"/>
              </a:rPr>
              <a:t>DateTime</a:t>
            </a:r>
            <a:r>
              <a:rPr lang="en-US" sz="1600" dirty="0">
                <a:latin typeface="Noto Sans" panose="020B0502040504020204" pitchFamily="34" charset="0"/>
                <a:ea typeface="Noto Sans" panose="020B0502040504020204" pitchFamily="34" charset="0"/>
                <a:cs typeface="Noto Sans" panose="020B0502040504020204" pitchFamily="34" charset="0"/>
              </a:rPr>
              <a:t> object for better temporal analysis and extracted the 'year' for annual trend evaluation.</a:t>
            </a:r>
          </a:p>
          <a:p>
            <a:r>
              <a:rPr lang="en-US" sz="1600" b="1" dirty="0">
                <a:latin typeface="Noto Sans" panose="020B0502040504020204" pitchFamily="34" charset="0"/>
                <a:ea typeface="Noto Sans" panose="020B0502040504020204" pitchFamily="34" charset="0"/>
                <a:cs typeface="Noto Sans" panose="020B0502040504020204" pitchFamily="34" charset="0"/>
              </a:rPr>
              <a:t>Standardized zip codes </a:t>
            </a:r>
            <a:r>
              <a:rPr lang="en-US" sz="1600" dirty="0">
                <a:latin typeface="Noto Sans" panose="020B0502040504020204" pitchFamily="34" charset="0"/>
                <a:ea typeface="Noto Sans" panose="020B0502040504020204" pitchFamily="34" charset="0"/>
                <a:cs typeface="Noto Sans" panose="020B0502040504020204" pitchFamily="34" charset="0"/>
              </a:rPr>
              <a:t>by adding leading zeros where necessary.</a:t>
            </a:r>
          </a:p>
          <a:p>
            <a:pPr marL="0" indent="0">
              <a:buNone/>
            </a:pPr>
            <a:endParaRPr lang="en-US" sz="1300" dirty="0"/>
          </a:p>
        </p:txBody>
      </p:sp>
      <p:pic>
        <p:nvPicPr>
          <p:cNvPr id="6" name="Picture 5" descr="A screenshot of a computer program&#10;&#10;Description automatically generated">
            <a:extLst>
              <a:ext uri="{FF2B5EF4-FFF2-40B4-BE49-F238E27FC236}">
                <a16:creationId xmlns:a16="http://schemas.microsoft.com/office/drawing/2014/main" id="{52616A41-9785-CACC-E574-DBF0EC142F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9490" y="1633056"/>
            <a:ext cx="5709952" cy="4296737"/>
          </a:xfrm>
          <a:prstGeom prst="rect">
            <a:avLst/>
          </a:prstGeom>
        </p:spPr>
      </p:pic>
      <p:sp>
        <p:nvSpPr>
          <p:cNvPr id="4" name="Slide Number Placeholder 3">
            <a:extLst>
              <a:ext uri="{FF2B5EF4-FFF2-40B4-BE49-F238E27FC236}">
                <a16:creationId xmlns:a16="http://schemas.microsoft.com/office/drawing/2014/main" id="{64F1E738-245F-61C6-BCF3-6853E1AFBF80}"/>
              </a:ext>
            </a:extLst>
          </p:cNvPr>
          <p:cNvSpPr>
            <a:spLocks noGrp="1"/>
          </p:cNvSpPr>
          <p:nvPr>
            <p:ph type="sldNum" sz="quarter" idx="12"/>
          </p:nvPr>
        </p:nvSpPr>
        <p:spPr>
          <a:xfrm>
            <a:off x="7121683" y="7009641"/>
            <a:ext cx="2268855" cy="402652"/>
          </a:xfrm>
        </p:spPr>
        <p:txBody>
          <a:bodyPr>
            <a:normAutofit/>
          </a:bodyPr>
          <a:lstStyle/>
          <a:p>
            <a:pPr marL="139700">
              <a:spcBef>
                <a:spcPts val="195"/>
              </a:spcBef>
            </a:pPr>
            <a:fld id="{81D60167-4931-47E6-BA6A-407CBD079E47}" type="slidenum">
              <a:rPr lang="en-US" smtClean="0"/>
              <a:pPr marL="139700">
                <a:spcBef>
                  <a:spcPts val="195"/>
                </a:spcBef>
              </a:pPr>
              <a:t>3</a:t>
            </a:fld>
            <a:r>
              <a:rPr lang="en-US"/>
              <a:t> /</a:t>
            </a:r>
            <a:r>
              <a:rPr lang="en-US" spc="-85"/>
              <a:t> </a:t>
            </a:r>
            <a:r>
              <a:rPr lang="en-US"/>
              <a:t>13</a:t>
            </a:r>
          </a:p>
        </p:txBody>
      </p:sp>
    </p:spTree>
    <p:extLst>
      <p:ext uri="{BB962C8B-B14F-4D97-AF65-F5344CB8AC3E}">
        <p14:creationId xmlns:p14="http://schemas.microsoft.com/office/powerpoint/2010/main" val="1256143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3547"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2" y="0"/>
            <a:ext cx="10083548" cy="756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66EF6B-C5DF-B8FB-3EC9-2F92C5965739}"/>
              </a:ext>
            </a:extLst>
          </p:cNvPr>
          <p:cNvSpPr>
            <a:spLocks noGrp="1"/>
          </p:cNvSpPr>
          <p:nvPr>
            <p:ph type="title"/>
          </p:nvPr>
        </p:nvSpPr>
        <p:spPr>
          <a:xfrm>
            <a:off x="840869" y="96856"/>
            <a:ext cx="8130064" cy="1462151"/>
          </a:xfrm>
        </p:spPr>
        <p:txBody>
          <a:bodyPr anchor="b">
            <a:normAutofit/>
          </a:bodyPr>
          <a:lstStyle/>
          <a:p>
            <a:pPr algn="ctr"/>
            <a:r>
              <a:rPr lang="en-US" sz="3500" kern="1200" spc="-15" dirty="0">
                <a:latin typeface="Noto Sans" panose="020B0502040504020204" pitchFamily="34" charset="0"/>
                <a:ea typeface="Noto Sans" panose="020B0502040504020204" pitchFamily="34" charset="0"/>
                <a:cs typeface="Noto Sans" panose="020B0502040504020204" pitchFamily="34" charset="0"/>
              </a:rPr>
              <a:t>Top 10 Frequent Fire incidents trend</a:t>
            </a:r>
            <a:endParaRPr lang="en-US" sz="3500" dirty="0"/>
          </a:p>
        </p:txBody>
      </p:sp>
      <p:grpSp>
        <p:nvGrpSpPr>
          <p:cNvPr id="15" name="Group 14">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 y="-1"/>
            <a:ext cx="2780712" cy="2782140"/>
            <a:chOff x="-305" y="-1"/>
            <a:chExt cx="3832880" cy="2876136"/>
          </a:xfrm>
        </p:grpSpPr>
        <p:sp>
          <p:nvSpPr>
            <p:cNvPr id="16" name="Freeform: Shape 15">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2BF92F47-BD1D-06CD-43DB-1505BE980221}"/>
              </a:ext>
            </a:extLst>
          </p:cNvPr>
          <p:cNvSpPr>
            <a:spLocks noGrp="1"/>
          </p:cNvSpPr>
          <p:nvPr>
            <p:ph idx="1"/>
          </p:nvPr>
        </p:nvSpPr>
        <p:spPr>
          <a:xfrm>
            <a:off x="71447" y="2223818"/>
            <a:ext cx="3522653" cy="4300807"/>
          </a:xfrm>
        </p:spPr>
        <p:txBody>
          <a:bodyPr anchor="ctr">
            <a:normAutofit/>
          </a:bodyPr>
          <a:lstStyle/>
          <a:p>
            <a:pPr marL="0" indent="0">
              <a:buNone/>
            </a:pP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b="0" i="0" dirty="0">
                <a:effectLst/>
                <a:latin typeface="Noto Sans" panose="020B0502040504020204" pitchFamily="34" charset="0"/>
                <a:ea typeface="Noto Sans" panose="020B0502040504020204" pitchFamily="34" charset="0"/>
                <a:cs typeface="Noto Sans" panose="020B0502040504020204" pitchFamily="34" charset="0"/>
              </a:rPr>
              <a:t>The graph shows a line chart for the top 10 incident from 2014 to 2022, indicating the most frequent types of incidents reported. According to NFIRS incident code, 553, which is ”Public service”, has the highest count, suggesting it is a common occurrence</a:t>
            </a:r>
            <a:endParaRPr lang="en-US" sz="1600" dirty="0">
              <a:latin typeface="Noto Sans" panose="020B0502040504020204" pitchFamily="34" charset="0"/>
              <a:ea typeface="Noto Sans" panose="020B0502040504020204" pitchFamily="34" charset="0"/>
              <a:cs typeface="Noto Sans" panose="020B0502040504020204" pitchFamily="34" charset="0"/>
            </a:endParaRPr>
          </a:p>
          <a:p>
            <a:endParaRPr lang="en-US" sz="1700" dirty="0">
              <a:solidFill>
                <a:schemeClr val="tx2"/>
              </a:solidFill>
            </a:endParaRPr>
          </a:p>
        </p:txBody>
      </p:sp>
      <p:grpSp>
        <p:nvGrpSpPr>
          <p:cNvPr id="21" name="Group 20">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8127847" y="5607150"/>
            <a:ext cx="2372814" cy="1538587"/>
            <a:chOff x="-305" y="-4155"/>
            <a:chExt cx="2514948" cy="2174333"/>
          </a:xfrm>
        </p:grpSpPr>
        <p:sp>
          <p:nvSpPr>
            <p:cNvPr id="22" name="Freeform: Shape 21">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5" name="Freeform: Shape 24">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5" descr="A graph of a number of different colored lines&#10;&#10;Description automatically generated">
            <a:extLst>
              <a:ext uri="{FF2B5EF4-FFF2-40B4-BE49-F238E27FC236}">
                <a16:creationId xmlns:a16="http://schemas.microsoft.com/office/drawing/2014/main" id="{F482ACB0-E127-C6E2-D6D7-4C815179BA37}"/>
              </a:ext>
            </a:extLst>
          </p:cNvPr>
          <p:cNvPicPr>
            <a:picLocks noChangeAspect="1"/>
          </p:cNvPicPr>
          <p:nvPr/>
        </p:nvPicPr>
        <p:blipFill rotWithShape="1">
          <a:blip r:embed="rId2">
            <a:extLst>
              <a:ext uri="{28A0092B-C50C-407E-A947-70E740481C1C}">
                <a14:useLocalDpi xmlns:a14="http://schemas.microsoft.com/office/drawing/2010/main" val="0"/>
              </a:ext>
            </a:extLst>
          </a:blip>
          <a:srcRect l="5222"/>
          <a:stretch/>
        </p:blipFill>
        <p:spPr>
          <a:xfrm>
            <a:off x="3504344" y="2892886"/>
            <a:ext cx="6508009" cy="3639312"/>
          </a:xfrm>
          <a:prstGeom prst="rect">
            <a:avLst/>
          </a:prstGeom>
        </p:spPr>
      </p:pic>
      <p:sp>
        <p:nvSpPr>
          <p:cNvPr id="4" name="Slide Number Placeholder 3">
            <a:extLst>
              <a:ext uri="{FF2B5EF4-FFF2-40B4-BE49-F238E27FC236}">
                <a16:creationId xmlns:a16="http://schemas.microsoft.com/office/drawing/2014/main" id="{44E11C53-AD4D-D9DF-2C99-35E557318A7F}"/>
              </a:ext>
            </a:extLst>
          </p:cNvPr>
          <p:cNvSpPr>
            <a:spLocks noGrp="1"/>
          </p:cNvSpPr>
          <p:nvPr>
            <p:ph type="sldNum" sz="quarter" idx="12"/>
          </p:nvPr>
        </p:nvSpPr>
        <p:spPr>
          <a:xfrm>
            <a:off x="7121683" y="7009641"/>
            <a:ext cx="2268855" cy="402652"/>
          </a:xfrm>
        </p:spPr>
        <p:txBody>
          <a:bodyPr>
            <a:normAutofit/>
          </a:bodyPr>
          <a:lstStyle/>
          <a:p>
            <a:pPr marL="139700">
              <a:spcBef>
                <a:spcPts val="195"/>
              </a:spcBef>
            </a:pPr>
            <a:fld id="{81D60167-4931-47E6-BA6A-407CBD079E47}" type="slidenum">
              <a:rPr lang="en-US" smtClean="0"/>
              <a:pPr marL="139700">
                <a:spcBef>
                  <a:spcPts val="195"/>
                </a:spcBef>
              </a:pPr>
              <a:t>4</a:t>
            </a:fld>
            <a:r>
              <a:rPr lang="en-US"/>
              <a:t> /</a:t>
            </a:r>
            <a:r>
              <a:rPr lang="en-US" spc="-85"/>
              <a:t> </a:t>
            </a:r>
            <a:r>
              <a:rPr lang="en-US"/>
              <a:t>13</a:t>
            </a:r>
          </a:p>
        </p:txBody>
      </p:sp>
    </p:spTree>
    <p:extLst>
      <p:ext uri="{BB962C8B-B14F-4D97-AF65-F5344CB8AC3E}">
        <p14:creationId xmlns:p14="http://schemas.microsoft.com/office/powerpoint/2010/main" val="428598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4824-AB66-8DDD-138B-76340CBF9B1B}"/>
              </a:ext>
            </a:extLst>
          </p:cNvPr>
          <p:cNvSpPr>
            <a:spLocks noGrp="1"/>
          </p:cNvSpPr>
          <p:nvPr>
            <p:ph type="title"/>
          </p:nvPr>
        </p:nvSpPr>
        <p:spPr/>
        <p:txBody>
          <a:bodyPr/>
          <a:lstStyle/>
          <a:p>
            <a:r>
              <a:rPr lang="en-US" sz="4000" b="0" i="0" dirty="0">
                <a:effectLst/>
                <a:latin typeface="Noto Sans" panose="020B0502040504020204" pitchFamily="34" charset="0"/>
                <a:ea typeface="Noto Sans" panose="020B0502040504020204" pitchFamily="34" charset="0"/>
                <a:cs typeface="Noto Sans" panose="020B0502040504020204" pitchFamily="34" charset="0"/>
              </a:rPr>
              <a:t>What’s the most frequent fire area?</a:t>
            </a:r>
            <a:endParaRPr lang="en-US" dirty="0"/>
          </a:p>
        </p:txBody>
      </p:sp>
      <p:sp>
        <p:nvSpPr>
          <p:cNvPr id="4" name="Slide Number Placeholder 3">
            <a:extLst>
              <a:ext uri="{FF2B5EF4-FFF2-40B4-BE49-F238E27FC236}">
                <a16:creationId xmlns:a16="http://schemas.microsoft.com/office/drawing/2014/main" id="{1216D8A4-ECF4-4EC7-9BBB-F9C7C2841DD5}"/>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5</a:t>
            </a:fld>
            <a:r>
              <a:rPr lang="en-US"/>
              <a:t> /</a:t>
            </a:r>
            <a:r>
              <a:rPr lang="en-US" spc="-85"/>
              <a:t> </a:t>
            </a:r>
            <a:r>
              <a:rPr lang="en-US"/>
              <a:t>13</a:t>
            </a:r>
            <a:endParaRPr lang="en-US" dirty="0"/>
          </a:p>
        </p:txBody>
      </p:sp>
      <p:pic>
        <p:nvPicPr>
          <p:cNvPr id="5" name="Content Placeholder 4" descr="A map of a city with many colored circles&#10;&#10;Description automatically generated">
            <a:extLst>
              <a:ext uri="{FF2B5EF4-FFF2-40B4-BE49-F238E27FC236}">
                <a16:creationId xmlns:a16="http://schemas.microsoft.com/office/drawing/2014/main" id="{F504CAF4-1495-DE7A-A08A-4F0BF629EB7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5422"/>
          <a:stretch/>
        </p:blipFill>
        <p:spPr>
          <a:xfrm>
            <a:off x="4203700" y="2361185"/>
            <a:ext cx="5498890" cy="4799013"/>
          </a:xfrm>
          <a:prstGeom prst="rect">
            <a:avLst/>
          </a:prstGeom>
        </p:spPr>
      </p:pic>
      <p:sp>
        <p:nvSpPr>
          <p:cNvPr id="6" name="TextBox 5">
            <a:extLst>
              <a:ext uri="{FF2B5EF4-FFF2-40B4-BE49-F238E27FC236}">
                <a16:creationId xmlns:a16="http://schemas.microsoft.com/office/drawing/2014/main" id="{F47EB786-4F04-7A6A-61CF-167731C8E848}"/>
              </a:ext>
            </a:extLst>
          </p:cNvPr>
          <p:cNvSpPr txBox="1"/>
          <p:nvPr/>
        </p:nvSpPr>
        <p:spPr>
          <a:xfrm>
            <a:off x="927100" y="2361185"/>
            <a:ext cx="3429000" cy="3416320"/>
          </a:xfrm>
          <a:prstGeom prst="rect">
            <a:avLst/>
          </a:prstGeom>
          <a:noFill/>
        </p:spPr>
        <p:txBody>
          <a:bodyPr wrap="square" rtlCol="0">
            <a:spAutoFit/>
          </a:bodyPr>
          <a:lstStyle/>
          <a:p>
            <a:r>
              <a:rPr lang="en-US" dirty="0">
                <a:latin typeface="Noto Sans" panose="020B0502040504020204" pitchFamily="34" charset="0"/>
                <a:ea typeface="Noto Sans" panose="020B0502040504020204" pitchFamily="34" charset="0"/>
                <a:cs typeface="Noto Sans" panose="020B0502040504020204" pitchFamily="34" charset="0"/>
              </a:rPr>
              <a:t>100 Series incidents had Fire, which is more dangerous. </a:t>
            </a:r>
          </a:p>
          <a:p>
            <a:endParaRPr lang="en-US" dirty="0">
              <a:latin typeface="Noto Sans" panose="020B0502040504020204" pitchFamily="34" charset="0"/>
              <a:ea typeface="Noto Sans" panose="020B0502040504020204" pitchFamily="34" charset="0"/>
              <a:cs typeface="Noto Sans" panose="020B0502040504020204" pitchFamily="34" charset="0"/>
            </a:endParaRPr>
          </a:p>
          <a:p>
            <a:r>
              <a:rPr lang="en-US" dirty="0">
                <a:latin typeface="Noto Sans" panose="020B0502040504020204" pitchFamily="34" charset="0"/>
                <a:ea typeface="Noto Sans" panose="020B0502040504020204" pitchFamily="34" charset="0"/>
                <a:cs typeface="Noto Sans" panose="020B0502040504020204" pitchFamily="34" charset="0"/>
              </a:rPr>
              <a:t>Each circle represents a specific location of an incident, with the size correlating to the number of incidents at that location—the larger the circle, the higher the number of incidents reported. </a:t>
            </a:r>
          </a:p>
          <a:p>
            <a:endParaRPr lang="en-US" dirty="0"/>
          </a:p>
        </p:txBody>
      </p:sp>
    </p:spTree>
    <p:extLst>
      <p:ext uri="{BB962C8B-B14F-4D97-AF65-F5344CB8AC3E}">
        <p14:creationId xmlns:p14="http://schemas.microsoft.com/office/powerpoint/2010/main" val="843103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F364F-0135-0410-4A6F-876385E7D805}"/>
              </a:ext>
            </a:extLst>
          </p:cNvPr>
          <p:cNvSpPr>
            <a:spLocks noGrp="1"/>
          </p:cNvSpPr>
          <p:nvPr>
            <p:ph type="title"/>
          </p:nvPr>
        </p:nvSpPr>
        <p:spPr/>
        <p:txBody>
          <a:bodyPr>
            <a:normAutofit/>
          </a:bodyPr>
          <a:lstStyle/>
          <a:p>
            <a:pPr algn="ctr"/>
            <a:r>
              <a:rPr lang="en-US" sz="2400" b="0" i="0" dirty="0">
                <a:effectLst/>
                <a:latin typeface="Noto Sans" panose="020B0502040504020204" pitchFamily="34" charset="0"/>
                <a:ea typeface="Noto Sans" panose="020B0502040504020204" pitchFamily="34" charset="0"/>
                <a:cs typeface="Noto Sans" panose="020B0502040504020204" pitchFamily="34" charset="0"/>
              </a:rPr>
              <a:t>Top 10 Fire Incident Types in Boston for 2022 </a:t>
            </a:r>
            <a:endParaRPr lang="en-US" sz="2400" dirty="0">
              <a:latin typeface="Noto Sans" panose="020B0502040504020204" pitchFamily="34" charset="0"/>
              <a:ea typeface="Noto Sans" panose="020B0502040504020204" pitchFamily="34" charset="0"/>
              <a:cs typeface="Noto Sans" panose="020B0502040504020204" pitchFamily="34" charset="0"/>
            </a:endParaRPr>
          </a:p>
        </p:txBody>
      </p:sp>
      <p:sp>
        <p:nvSpPr>
          <p:cNvPr id="3" name="Content Placeholder 2">
            <a:extLst>
              <a:ext uri="{FF2B5EF4-FFF2-40B4-BE49-F238E27FC236}">
                <a16:creationId xmlns:a16="http://schemas.microsoft.com/office/drawing/2014/main" id="{422D61A0-7F31-743C-365E-84C4F541FC36}"/>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31194D4D-93BC-7D27-3C93-BB57E9E57846}"/>
              </a:ext>
            </a:extLst>
          </p:cNvPr>
          <p:cNvSpPr>
            <a:spLocks noGrp="1"/>
          </p:cNvSpPr>
          <p:nvPr>
            <p:ph type="sldNum" sz="quarter" idx="12"/>
          </p:nvPr>
        </p:nvSpPr>
        <p:spPr/>
        <p:txBody>
          <a:bodyPr/>
          <a:lstStyle/>
          <a:p>
            <a:pPr marL="139700">
              <a:lnSpc>
                <a:spcPct val="100000"/>
              </a:lnSpc>
              <a:spcBef>
                <a:spcPts val="195"/>
              </a:spcBef>
            </a:pPr>
            <a:fld id="{81D60167-4931-47E6-BA6A-407CBD079E47}" type="slidenum">
              <a:rPr lang="en-US" smtClean="0"/>
              <a:t>6</a:t>
            </a:fld>
            <a:r>
              <a:rPr lang="en-US"/>
              <a:t> /</a:t>
            </a:r>
            <a:r>
              <a:rPr lang="en-US" spc="-85"/>
              <a:t> </a:t>
            </a:r>
            <a:r>
              <a:rPr lang="en-US"/>
              <a:t>13</a:t>
            </a:r>
            <a:endParaRPr lang="en-US" dirty="0"/>
          </a:p>
        </p:txBody>
      </p:sp>
      <p:pic>
        <p:nvPicPr>
          <p:cNvPr id="5" name="Picture 4">
            <a:extLst>
              <a:ext uri="{FF2B5EF4-FFF2-40B4-BE49-F238E27FC236}">
                <a16:creationId xmlns:a16="http://schemas.microsoft.com/office/drawing/2014/main" id="{1967B6AE-D510-56E6-E0B8-22DE59D835DB}"/>
              </a:ext>
            </a:extLst>
          </p:cNvPr>
          <p:cNvPicPr>
            <a:picLocks noChangeAspect="1"/>
          </p:cNvPicPr>
          <p:nvPr/>
        </p:nvPicPr>
        <p:blipFill>
          <a:blip r:embed="rId2"/>
          <a:stretch>
            <a:fillRect/>
          </a:stretch>
        </p:blipFill>
        <p:spPr>
          <a:xfrm>
            <a:off x="228947" y="2013259"/>
            <a:ext cx="9161592" cy="4798559"/>
          </a:xfrm>
          <a:prstGeom prst="rect">
            <a:avLst/>
          </a:prstGeom>
        </p:spPr>
      </p:pic>
    </p:spTree>
    <p:extLst>
      <p:ext uri="{BB962C8B-B14F-4D97-AF65-F5344CB8AC3E}">
        <p14:creationId xmlns:p14="http://schemas.microsoft.com/office/powerpoint/2010/main" val="822064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7" name="Rectangle 2076">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3800"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C404C8-77B1-1BA9-FFA6-330B2053BD7D}"/>
              </a:ext>
            </a:extLst>
          </p:cNvPr>
          <p:cNvSpPr>
            <a:spLocks noGrp="1"/>
          </p:cNvSpPr>
          <p:nvPr>
            <p:ph type="title"/>
          </p:nvPr>
        </p:nvSpPr>
        <p:spPr>
          <a:xfrm>
            <a:off x="355453" y="453771"/>
            <a:ext cx="9264492" cy="1220139"/>
          </a:xfrm>
        </p:spPr>
        <p:txBody>
          <a:bodyPr vert="horz" lIns="91440" tIns="45720" rIns="91440" bIns="45720" rtlCol="0" anchor="ctr">
            <a:normAutofit/>
          </a:bodyPr>
          <a:lstStyle/>
          <a:p>
            <a:pPr algn="ctr" defTabSz="914400"/>
            <a:r>
              <a:rPr lang="en-US" sz="3200" b="1" dirty="0"/>
              <a:t>Yearly Trend of Fire Incidents</a:t>
            </a:r>
          </a:p>
        </p:txBody>
      </p:sp>
      <p:sp>
        <p:nvSpPr>
          <p:cNvPr id="2078" name="Rectangle 2077">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8357"/>
            <a:ext cx="105879" cy="7764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Uploaded image">
            <a:extLst>
              <a:ext uri="{FF2B5EF4-FFF2-40B4-BE49-F238E27FC236}">
                <a16:creationId xmlns:a16="http://schemas.microsoft.com/office/drawing/2014/main" id="{8082A800-D36C-B797-D0FB-BA94F0F4CF2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8387" r="19586" b="1"/>
          <a:stretch/>
        </p:blipFill>
        <p:spPr bwMode="auto">
          <a:xfrm>
            <a:off x="355453" y="1898897"/>
            <a:ext cx="5545504" cy="4985172"/>
          </a:xfrm>
          <a:prstGeom prst="rect">
            <a:avLst/>
          </a:prstGeom>
          <a:noFill/>
          <a:extLst>
            <a:ext uri="{909E8E84-426E-40DD-AFC4-6F175D3DCCD1}">
              <a14:hiddenFill xmlns:a14="http://schemas.microsoft.com/office/drawing/2010/main">
                <a:solidFill>
                  <a:srgbClr val="FFFFFF"/>
                </a:solidFill>
              </a14:hiddenFill>
            </a:ext>
          </a:extLst>
        </p:spPr>
      </p:pic>
      <p:sp useBgFill="1">
        <p:nvSpPr>
          <p:cNvPr id="2079" name="Rectangle 2078">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9352" y="1898897"/>
            <a:ext cx="3488994" cy="4985173"/>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BF6E8642-E4A3-E8EB-800D-056313DBE626}"/>
              </a:ext>
            </a:extLst>
          </p:cNvPr>
          <p:cNvSpPr txBox="1"/>
          <p:nvPr/>
        </p:nvSpPr>
        <p:spPr>
          <a:xfrm>
            <a:off x="6462752" y="2435237"/>
            <a:ext cx="2857653" cy="4366286"/>
          </a:xfrm>
          <a:prstGeom prst="rect">
            <a:avLst/>
          </a:prstGeom>
        </p:spPr>
        <p:txBody>
          <a:bodyPr vert="horz" lIns="91440" tIns="45720" rIns="91440" bIns="45720" rtlCol="0" anchor="ctr">
            <a:normAutofit/>
          </a:bodyPr>
          <a:lstStyle/>
          <a:p>
            <a:pPr>
              <a:lnSpc>
                <a:spcPct val="90000"/>
              </a:lnSpc>
              <a:spcAft>
                <a:spcPts val="600"/>
              </a:spcAft>
            </a:pPr>
            <a:r>
              <a:rPr lang="en-US" sz="1700" dirty="0">
                <a:latin typeface="Noto Sans" panose="020B0502040504020204" pitchFamily="34" charset="0"/>
                <a:ea typeface="Noto Sans" panose="020B0502040504020204" pitchFamily="34" charset="0"/>
                <a:cs typeface="Noto Sans" panose="020B0502040504020204" pitchFamily="34" charset="0"/>
              </a:rPr>
              <a:t>The line graph depicts the annual number of fire incidents reported from 2014 to 2023. There is a general upward trend in the number of incidents over the years, with some fluctuations. Notably, there's a sharp increase in incidents after 2020. The reasons behind these trends could be multifactorial, including </a:t>
            </a:r>
            <a:r>
              <a:rPr lang="en-US" sz="1700" b="1" dirty="0">
                <a:latin typeface="Noto Sans" panose="020B0502040504020204" pitchFamily="34" charset="0"/>
                <a:ea typeface="Noto Sans" panose="020B0502040504020204" pitchFamily="34" charset="0"/>
                <a:cs typeface="Noto Sans" panose="020B0502040504020204" pitchFamily="34" charset="0"/>
              </a:rPr>
              <a:t>pandemics, lockdowns</a:t>
            </a:r>
            <a:r>
              <a:rPr lang="en-US" sz="1700" dirty="0">
                <a:latin typeface="Noto Sans" panose="020B0502040504020204" pitchFamily="34" charset="0"/>
                <a:ea typeface="Noto Sans" panose="020B0502040504020204" pitchFamily="34" charset="0"/>
                <a:cs typeface="Noto Sans" panose="020B0502040504020204" pitchFamily="34" charset="0"/>
              </a:rPr>
              <a:t>, or other </a:t>
            </a:r>
            <a:r>
              <a:rPr lang="en-US" sz="1700" b="1" dirty="0">
                <a:latin typeface="Noto Sans" panose="020B0502040504020204" pitchFamily="34" charset="0"/>
                <a:ea typeface="Noto Sans" panose="020B0502040504020204" pitchFamily="34" charset="0"/>
                <a:cs typeface="Noto Sans" panose="020B0502040504020204" pitchFamily="34" charset="0"/>
              </a:rPr>
              <a:t>external factors</a:t>
            </a:r>
            <a:r>
              <a:rPr lang="en-US" sz="1700" dirty="0">
                <a:latin typeface="Noto Sans" panose="020B0502040504020204" pitchFamily="34" charset="0"/>
                <a:ea typeface="Noto Sans" panose="020B0502040504020204" pitchFamily="34" charset="0"/>
                <a:cs typeface="Noto Sans" panose="020B0502040504020204" pitchFamily="34" charset="0"/>
              </a:rPr>
              <a:t>.</a:t>
            </a:r>
          </a:p>
        </p:txBody>
      </p:sp>
      <p:sp>
        <p:nvSpPr>
          <p:cNvPr id="4" name="Slide Number Placeholder 3">
            <a:extLst>
              <a:ext uri="{FF2B5EF4-FFF2-40B4-BE49-F238E27FC236}">
                <a16:creationId xmlns:a16="http://schemas.microsoft.com/office/drawing/2014/main" id="{652E7F80-61A4-9FE1-DACA-7E9833AD4527}"/>
              </a:ext>
            </a:extLst>
          </p:cNvPr>
          <p:cNvSpPr>
            <a:spLocks noGrp="1"/>
          </p:cNvSpPr>
          <p:nvPr>
            <p:ph type="sldNum" sz="quarter" idx="12"/>
          </p:nvPr>
        </p:nvSpPr>
        <p:spPr>
          <a:xfrm>
            <a:off x="7109079" y="7009641"/>
            <a:ext cx="2268855" cy="402652"/>
          </a:xfrm>
        </p:spPr>
        <p:txBody>
          <a:bodyPr vert="horz" lIns="91440" tIns="45720" rIns="91440" bIns="45720" rtlCol="0" anchor="ctr">
            <a:normAutofit/>
          </a:bodyPr>
          <a:lstStyle/>
          <a:p>
            <a:pPr>
              <a:spcAft>
                <a:spcPts val="600"/>
              </a:spcAft>
              <a:defRPr/>
            </a:pPr>
            <a:fld id="{81D60167-4931-47E6-BA6A-407CBD079E47}" type="slidenum">
              <a:rPr lang="en-US" sz="1200">
                <a:solidFill>
                  <a:schemeClr val="tx1">
                    <a:lumMod val="50000"/>
                    <a:lumOff val="50000"/>
                  </a:schemeClr>
                </a:solidFill>
                <a:latin typeface="Calibri" panose="020F0502020204030204"/>
              </a:rPr>
              <a:pPr>
                <a:spcAft>
                  <a:spcPts val="600"/>
                </a:spcAft>
                <a:defRPr/>
              </a:pPr>
              <a:t>7</a:t>
            </a:fld>
            <a:r>
              <a:rPr lang="en-US" sz="1200">
                <a:solidFill>
                  <a:schemeClr val="tx1">
                    <a:lumMod val="50000"/>
                    <a:lumOff val="50000"/>
                  </a:schemeClr>
                </a:solidFill>
                <a:latin typeface="Calibri" panose="020F0502020204030204"/>
              </a:rPr>
              <a:t> / 13</a:t>
            </a:r>
          </a:p>
        </p:txBody>
      </p:sp>
    </p:spTree>
    <p:extLst>
      <p:ext uri="{BB962C8B-B14F-4D97-AF65-F5344CB8AC3E}">
        <p14:creationId xmlns:p14="http://schemas.microsoft.com/office/powerpoint/2010/main" val="2389313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1278"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5FBF2B-0E71-8EDD-F784-ED7185D0BDCD}"/>
              </a:ext>
            </a:extLst>
          </p:cNvPr>
          <p:cNvSpPr>
            <a:spLocks noGrp="1"/>
          </p:cNvSpPr>
          <p:nvPr>
            <p:ph type="title"/>
          </p:nvPr>
        </p:nvSpPr>
        <p:spPr>
          <a:xfrm>
            <a:off x="693261" y="402651"/>
            <a:ext cx="8697277" cy="1440717"/>
          </a:xfrm>
        </p:spPr>
        <p:txBody>
          <a:bodyPr vert="horz" lIns="91440" tIns="45720" rIns="91440" bIns="45720" rtlCol="0" anchor="ctr">
            <a:normAutofit/>
          </a:bodyPr>
          <a:lstStyle/>
          <a:p>
            <a:pPr defTabSz="914400"/>
            <a:r>
              <a:rPr lang="en-US" sz="3800" b="0" i="0" dirty="0">
                <a:effectLst/>
                <a:latin typeface="Noto Sans" panose="020B0502040504020204" pitchFamily="34" charset="0"/>
                <a:ea typeface="Noto Sans" panose="020B0502040504020204" pitchFamily="34" charset="0"/>
                <a:cs typeface="Noto Sans" panose="020B0502040504020204" pitchFamily="34" charset="0"/>
              </a:rPr>
              <a:t>What </a:t>
            </a:r>
            <a:r>
              <a:rPr lang="en-US" sz="3800" dirty="0">
                <a:latin typeface="Noto Sans" panose="020B0502040504020204" pitchFamily="34" charset="0"/>
                <a:ea typeface="Noto Sans" panose="020B0502040504020204" pitchFamily="34" charset="0"/>
                <a:cs typeface="Noto Sans" panose="020B0502040504020204" pitchFamily="34" charset="0"/>
              </a:rPr>
              <a:t>are the </a:t>
            </a:r>
            <a:r>
              <a:rPr lang="en-US" sz="3800" b="0" i="0" dirty="0">
                <a:effectLst/>
                <a:latin typeface="Noto Sans" panose="020B0502040504020204" pitchFamily="34" charset="0"/>
                <a:ea typeface="Noto Sans" panose="020B0502040504020204" pitchFamily="34" charset="0"/>
                <a:cs typeface="Noto Sans" panose="020B0502040504020204" pitchFamily="34" charset="0"/>
              </a:rPr>
              <a:t>Monthly fire accidents look?</a:t>
            </a:r>
            <a:endParaRPr lang="en-US" sz="3800" dirty="0">
              <a:latin typeface="Noto Sans" panose="020B0502040504020204" pitchFamily="34" charset="0"/>
              <a:ea typeface="Noto Sans" panose="020B0502040504020204" pitchFamily="34" charset="0"/>
              <a:cs typeface="Noto Sans" panose="020B0502040504020204" pitchFamily="34" charset="0"/>
            </a:endParaRPr>
          </a:p>
        </p:txBody>
      </p:sp>
      <p:sp>
        <p:nvSpPr>
          <p:cNvPr id="5" name="TextBox 4">
            <a:extLst>
              <a:ext uri="{FF2B5EF4-FFF2-40B4-BE49-F238E27FC236}">
                <a16:creationId xmlns:a16="http://schemas.microsoft.com/office/drawing/2014/main" id="{A0A2A2EC-91FD-9639-2C45-7FC398D49B45}"/>
              </a:ext>
            </a:extLst>
          </p:cNvPr>
          <p:cNvSpPr txBox="1"/>
          <p:nvPr/>
        </p:nvSpPr>
        <p:spPr>
          <a:xfrm>
            <a:off x="693260" y="2013258"/>
            <a:ext cx="8697277" cy="4745765"/>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1900" b="0" i="0" dirty="0">
                <a:effectLst/>
                <a:latin typeface="Noto Sans" panose="020B0502040504020204" pitchFamily="34" charset="0"/>
                <a:ea typeface="Noto Sans" panose="020B0502040504020204" pitchFamily="34" charset="0"/>
                <a:cs typeface="Noto Sans" panose="020B0502040504020204" pitchFamily="34" charset="0"/>
              </a:rPr>
              <a:t>This chart shows seasonal variation with peaks from 2014 to 2023. </a:t>
            </a:r>
          </a:p>
          <a:p>
            <a:pPr marL="285750" indent="-228600">
              <a:lnSpc>
                <a:spcPct val="90000"/>
              </a:lnSpc>
              <a:spcAft>
                <a:spcPts val="600"/>
              </a:spcAft>
              <a:buFont typeface="Arial" panose="020B0604020202020204" pitchFamily="34" charset="0"/>
              <a:buChar char="•"/>
            </a:pPr>
            <a:r>
              <a:rPr lang="en-US" sz="1900" dirty="0">
                <a:latin typeface="Noto Sans" panose="020B0502040504020204" pitchFamily="34" charset="0"/>
                <a:ea typeface="Noto Sans" panose="020B0502040504020204" pitchFamily="34" charset="0"/>
                <a:cs typeface="Noto Sans" panose="020B0502040504020204" pitchFamily="34" charset="0"/>
              </a:rPr>
              <a:t>Generally, m</a:t>
            </a:r>
            <a:r>
              <a:rPr lang="en-US" sz="1900" b="0" i="0" dirty="0">
                <a:effectLst/>
                <a:latin typeface="Noto Sans" panose="020B0502040504020204" pitchFamily="34" charset="0"/>
                <a:ea typeface="Noto Sans" panose="020B0502040504020204" pitchFamily="34" charset="0"/>
                <a:cs typeface="Noto Sans" panose="020B0502040504020204" pitchFamily="34" charset="0"/>
              </a:rPr>
              <a:t>ore incidents happened in </a:t>
            </a:r>
            <a:r>
              <a:rPr lang="en-US" sz="1900" b="1" i="0" dirty="0">
                <a:effectLst/>
                <a:latin typeface="Noto Sans" panose="020B0502040504020204" pitchFamily="34" charset="0"/>
                <a:ea typeface="Noto Sans" panose="020B0502040504020204" pitchFamily="34" charset="0"/>
                <a:cs typeface="Noto Sans" panose="020B0502040504020204" pitchFamily="34" charset="0"/>
              </a:rPr>
              <a:t>the mid-year.</a:t>
            </a:r>
          </a:p>
          <a:p>
            <a:pPr indent="-228600">
              <a:lnSpc>
                <a:spcPct val="90000"/>
              </a:lnSpc>
              <a:spcAft>
                <a:spcPts val="600"/>
              </a:spcAft>
              <a:buFont typeface="Arial" panose="020B0604020202020204" pitchFamily="34" charset="0"/>
              <a:buChar char="•"/>
            </a:pPr>
            <a:endParaRPr lang="en-US" sz="1900" dirty="0"/>
          </a:p>
        </p:txBody>
      </p:sp>
      <p:sp>
        <p:nvSpPr>
          <p:cNvPr id="4" name="Slide Number Placeholder 3">
            <a:extLst>
              <a:ext uri="{FF2B5EF4-FFF2-40B4-BE49-F238E27FC236}">
                <a16:creationId xmlns:a16="http://schemas.microsoft.com/office/drawing/2014/main" id="{B141DD2D-E8A6-3054-E112-3C1922282687}"/>
              </a:ext>
            </a:extLst>
          </p:cNvPr>
          <p:cNvSpPr>
            <a:spLocks noGrp="1"/>
          </p:cNvSpPr>
          <p:nvPr>
            <p:ph type="sldNum" sz="quarter" idx="12"/>
          </p:nvPr>
        </p:nvSpPr>
        <p:spPr>
          <a:xfrm>
            <a:off x="7121683" y="7009641"/>
            <a:ext cx="2268855" cy="402652"/>
          </a:xfrm>
        </p:spPr>
        <p:txBody>
          <a:bodyPr vert="horz" lIns="91440" tIns="45720" rIns="91440" bIns="45720" rtlCol="0" anchor="ctr">
            <a:normAutofit/>
          </a:bodyPr>
          <a:lstStyle/>
          <a:p>
            <a:pPr>
              <a:spcAft>
                <a:spcPts val="600"/>
              </a:spcAft>
              <a:defRPr/>
            </a:pPr>
            <a:fld id="{81D60167-4931-47E6-BA6A-407CBD079E47}" type="slidenum">
              <a:rPr lang="en-US" sz="1200" smtClean="0">
                <a:solidFill>
                  <a:prstClr val="black">
                    <a:tint val="75000"/>
                  </a:prstClr>
                </a:solidFill>
                <a:latin typeface="Calibri" panose="020F0502020204030204"/>
              </a:rPr>
              <a:pPr>
                <a:spcAft>
                  <a:spcPts val="600"/>
                </a:spcAft>
                <a:defRPr/>
              </a:pPr>
              <a:t>8</a:t>
            </a:fld>
            <a:r>
              <a:rPr lang="en-US" sz="1200">
                <a:solidFill>
                  <a:prstClr val="black">
                    <a:tint val="75000"/>
                  </a:prstClr>
                </a:solidFill>
                <a:latin typeface="Calibri" panose="020F0502020204030204"/>
              </a:rPr>
              <a:t> / 13</a:t>
            </a:r>
          </a:p>
        </p:txBody>
      </p:sp>
      <p:pic>
        <p:nvPicPr>
          <p:cNvPr id="8" name="Picture 7">
            <a:extLst>
              <a:ext uri="{FF2B5EF4-FFF2-40B4-BE49-F238E27FC236}">
                <a16:creationId xmlns:a16="http://schemas.microsoft.com/office/drawing/2014/main" id="{CD487F6B-E71E-3CC9-E830-216BA0622BCA}"/>
              </a:ext>
            </a:extLst>
          </p:cNvPr>
          <p:cNvPicPr>
            <a:picLocks noChangeAspect="1"/>
          </p:cNvPicPr>
          <p:nvPr/>
        </p:nvPicPr>
        <p:blipFill>
          <a:blip r:embed="rId2"/>
          <a:stretch>
            <a:fillRect/>
          </a:stretch>
        </p:blipFill>
        <p:spPr>
          <a:xfrm>
            <a:off x="1079500" y="3241181"/>
            <a:ext cx="7772400" cy="4171112"/>
          </a:xfrm>
          <a:prstGeom prst="rect">
            <a:avLst/>
          </a:prstGeom>
        </p:spPr>
      </p:pic>
    </p:spTree>
    <p:extLst>
      <p:ext uri="{BB962C8B-B14F-4D97-AF65-F5344CB8AC3E}">
        <p14:creationId xmlns:p14="http://schemas.microsoft.com/office/powerpoint/2010/main" val="3651703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23" name="Rectangle 4122">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83547" cy="7562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9" name="Rectangle 4128">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2" y="0"/>
            <a:ext cx="10083548" cy="756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5AF926-5E7C-2EA7-F070-9801832CB716}"/>
              </a:ext>
            </a:extLst>
          </p:cNvPr>
          <p:cNvSpPr>
            <a:spLocks noGrp="1"/>
          </p:cNvSpPr>
          <p:nvPr>
            <p:ph type="title"/>
          </p:nvPr>
        </p:nvSpPr>
        <p:spPr>
          <a:xfrm>
            <a:off x="976741" y="384482"/>
            <a:ext cx="8130064" cy="1462151"/>
          </a:xfrm>
        </p:spPr>
        <p:txBody>
          <a:bodyPr anchor="b">
            <a:normAutofit/>
          </a:bodyPr>
          <a:lstStyle/>
          <a:p>
            <a:pPr algn="ctr"/>
            <a:r>
              <a:rPr lang="en-US" sz="3500" b="0" i="0" dirty="0">
                <a:effectLst/>
                <a:latin typeface="Noto Sans" panose="020B0502040504020204" pitchFamily="34" charset="0"/>
                <a:ea typeface="Noto Sans" panose="020B0502040504020204" pitchFamily="34" charset="0"/>
                <a:cs typeface="Noto Sans" panose="020B0502040504020204" pitchFamily="34" charset="0"/>
              </a:rPr>
              <a:t>Which time of day do most incidents happen in a day ?</a:t>
            </a:r>
            <a:endParaRPr lang="en-US" sz="3500" dirty="0"/>
          </a:p>
        </p:txBody>
      </p:sp>
      <p:grpSp>
        <p:nvGrpSpPr>
          <p:cNvPr id="4130" name="Group 4129">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 y="-1"/>
            <a:ext cx="2780712" cy="2782140"/>
            <a:chOff x="-305" y="-1"/>
            <a:chExt cx="3832880" cy="2876136"/>
          </a:xfrm>
        </p:grpSpPr>
        <p:sp>
          <p:nvSpPr>
            <p:cNvPr id="4119" name="Freeform: Shape 4118">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0" name="Freeform: Shape 4119">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21" name="Freeform: Shape 4120">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22" name="Freeform: Shape 4121">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DB8DB446-5AB3-64B4-D994-40D678ED5F54}"/>
              </a:ext>
            </a:extLst>
          </p:cNvPr>
          <p:cNvSpPr>
            <a:spLocks noGrp="1"/>
          </p:cNvSpPr>
          <p:nvPr>
            <p:ph idx="1"/>
          </p:nvPr>
        </p:nvSpPr>
        <p:spPr>
          <a:xfrm>
            <a:off x="262460" y="2231114"/>
            <a:ext cx="3285854" cy="2588482"/>
          </a:xfrm>
        </p:spPr>
        <p:txBody>
          <a:bodyPr anchor="ctr">
            <a:normAutofit/>
          </a:bodyPr>
          <a:lstStyle/>
          <a:p>
            <a:pPr marL="0" indent="0">
              <a:buNone/>
            </a:pPr>
            <a:r>
              <a:rPr lang="en-US" sz="1700" b="0" i="0" dirty="0">
                <a:effectLst/>
                <a:latin typeface="Noto Sans" panose="020B0502040504020204" pitchFamily="34" charset="0"/>
                <a:ea typeface="Noto Sans" panose="020B0502040504020204" pitchFamily="34" charset="0"/>
                <a:cs typeface="Noto Sans" panose="020B0502040504020204" pitchFamily="34" charset="0"/>
              </a:rPr>
              <a:t>The Morning and afternoon experience more fire incidents than the others.</a:t>
            </a:r>
          </a:p>
          <a:p>
            <a:pPr marL="0" indent="0">
              <a:buNone/>
            </a:pPr>
            <a:endParaRPr lang="en-US" sz="1700" dirty="0">
              <a:solidFill>
                <a:schemeClr val="tx2"/>
              </a:solidFill>
            </a:endParaRPr>
          </a:p>
        </p:txBody>
      </p:sp>
      <p:grpSp>
        <p:nvGrpSpPr>
          <p:cNvPr id="4124" name="Group 4123">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8127847" y="5607150"/>
            <a:ext cx="2372814" cy="1538587"/>
            <a:chOff x="-305" y="-4155"/>
            <a:chExt cx="2514948" cy="2174333"/>
          </a:xfrm>
        </p:grpSpPr>
        <p:sp>
          <p:nvSpPr>
            <p:cNvPr id="4125" name="Freeform: Shape 4124">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6" name="Freeform: Shape 4125">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7" name="Freeform: Shape 4126">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128" name="Freeform: Shape 4127">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098" name="Picture 2" descr="Uploaded image">
            <a:extLst>
              <a:ext uri="{FF2B5EF4-FFF2-40B4-BE49-F238E27FC236}">
                <a16:creationId xmlns:a16="http://schemas.microsoft.com/office/drawing/2014/main" id="{8A26FBD8-FDBD-0AC4-1C7D-408119D419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807"/>
          <a:stretch/>
        </p:blipFill>
        <p:spPr bwMode="auto">
          <a:xfrm>
            <a:off x="4034360" y="2598394"/>
            <a:ext cx="5786980" cy="343669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558F6AC1-71B2-1718-26E0-00E66D8EC687}"/>
              </a:ext>
            </a:extLst>
          </p:cNvPr>
          <p:cNvSpPr>
            <a:spLocks noGrp="1"/>
          </p:cNvSpPr>
          <p:nvPr>
            <p:ph type="sldNum" sz="quarter" idx="12"/>
          </p:nvPr>
        </p:nvSpPr>
        <p:spPr>
          <a:xfrm>
            <a:off x="7121683" y="7009641"/>
            <a:ext cx="2268855" cy="402652"/>
          </a:xfrm>
        </p:spPr>
        <p:txBody>
          <a:bodyPr>
            <a:normAutofit/>
          </a:bodyPr>
          <a:lstStyle/>
          <a:p>
            <a:pPr marL="139700">
              <a:spcBef>
                <a:spcPts val="195"/>
              </a:spcBef>
            </a:pPr>
            <a:fld id="{81D60167-4931-47E6-BA6A-407CBD079E47}" type="slidenum">
              <a:rPr lang="en-US" smtClean="0"/>
              <a:pPr marL="139700">
                <a:spcBef>
                  <a:spcPts val="195"/>
                </a:spcBef>
              </a:pPr>
              <a:t>9</a:t>
            </a:fld>
            <a:r>
              <a:rPr lang="en-US"/>
              <a:t> /</a:t>
            </a:r>
            <a:r>
              <a:rPr lang="en-US" spc="-85"/>
              <a:t> </a:t>
            </a:r>
            <a:r>
              <a:rPr lang="en-US"/>
              <a:t>13</a:t>
            </a:r>
          </a:p>
        </p:txBody>
      </p:sp>
      <p:pic>
        <p:nvPicPr>
          <p:cNvPr id="7" name="Picture 6">
            <a:extLst>
              <a:ext uri="{FF2B5EF4-FFF2-40B4-BE49-F238E27FC236}">
                <a16:creationId xmlns:a16="http://schemas.microsoft.com/office/drawing/2014/main" id="{A790AB27-0E01-7F04-BFA1-6ADD48CA66D9}"/>
              </a:ext>
            </a:extLst>
          </p:cNvPr>
          <p:cNvPicPr>
            <a:picLocks noChangeAspect="1"/>
          </p:cNvPicPr>
          <p:nvPr/>
        </p:nvPicPr>
        <p:blipFill>
          <a:blip r:embed="rId3"/>
          <a:stretch>
            <a:fillRect/>
          </a:stretch>
        </p:blipFill>
        <p:spPr>
          <a:xfrm>
            <a:off x="262460" y="4982978"/>
            <a:ext cx="3784600" cy="2184400"/>
          </a:xfrm>
          <a:prstGeom prst="rect">
            <a:avLst/>
          </a:prstGeom>
        </p:spPr>
      </p:pic>
    </p:spTree>
    <p:extLst>
      <p:ext uri="{BB962C8B-B14F-4D97-AF65-F5344CB8AC3E}">
        <p14:creationId xmlns:p14="http://schemas.microsoft.com/office/powerpoint/2010/main" val="3303304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4191</TotalTime>
  <Words>695</Words>
  <Application>Microsoft Macintosh PowerPoint</Application>
  <PresentationFormat>Custom</PresentationFormat>
  <Paragraphs>85</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Liberation Sans</vt:lpstr>
      <vt:lpstr>OpenSymbol</vt:lpstr>
      <vt:lpstr>Söhne</vt:lpstr>
      <vt:lpstr>Arial</vt:lpstr>
      <vt:lpstr>Calibri</vt:lpstr>
      <vt:lpstr>Calibri Light</vt:lpstr>
      <vt:lpstr>Noto Sans</vt:lpstr>
      <vt:lpstr>Office Theme</vt:lpstr>
      <vt:lpstr>PowerPoint Presentation</vt:lpstr>
      <vt:lpstr>Introduction</vt:lpstr>
      <vt:lpstr>Data cleaning was needed for a few Places: </vt:lpstr>
      <vt:lpstr>Top 10 Frequent Fire incidents trend</vt:lpstr>
      <vt:lpstr>What’s the most frequent fire area?</vt:lpstr>
      <vt:lpstr>Top 10 Fire Incident Types in Boston for 2022 </vt:lpstr>
      <vt:lpstr>Yearly Trend of Fire Incidents</vt:lpstr>
      <vt:lpstr>What are the Monthly fire accidents look?</vt:lpstr>
      <vt:lpstr>Which time of day do most incidents happen in a day ?</vt:lpstr>
      <vt:lpstr>The estimate incident number in 2024 </vt:lpstr>
      <vt:lpstr>Yearly Incident Property loss </vt:lpstr>
      <vt:lpstr>Strategies</vt:lpstr>
      <vt:lpstr>Recommendations to improve fire cause reporting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Impress</dc:title>
  <dc:creator>Jeffrey Nicolich</dc:creator>
  <cp:lastModifiedBy>Prajakta Sable</cp:lastModifiedBy>
  <cp:revision>138</cp:revision>
  <dcterms:created xsi:type="dcterms:W3CDTF">2023-08-11T14:40:54Z</dcterms:created>
  <dcterms:modified xsi:type="dcterms:W3CDTF">2023-11-07T16:01:22Z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2018-10-24T00:00:00Z</vt:filetime>
  </property>
  <property fmtid="{D5CDD505-2E9C-101B-9397-08002B2CF9AE}" pid="3" name="Creator">
    <vt:lpwstr>Impress</vt:lpwstr>
  </property>
  <property fmtid="{D5CDD505-2E9C-101B-9397-08002B2CF9AE}" pid="4" name="LastSaved">
    <vt:filetime>2023-08-11T00:00:00Z</vt:filetime>
  </property>
</Properties>
</file>